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580" r:id="rId3"/>
    <p:sldId id="581" r:id="rId4"/>
    <p:sldId id="585" r:id="rId5"/>
    <p:sldId id="586" r:id="rId6"/>
    <p:sldId id="587" r:id="rId7"/>
    <p:sldId id="588" r:id="rId8"/>
    <p:sldId id="589" r:id="rId9"/>
    <p:sldId id="590" r:id="rId10"/>
    <p:sldId id="593" r:id="rId11"/>
    <p:sldId id="594" r:id="rId12"/>
    <p:sldId id="596" r:id="rId13"/>
    <p:sldId id="598" r:id="rId14"/>
    <p:sldId id="432" r:id="rId15"/>
    <p:sldId id="604" r:id="rId16"/>
    <p:sldId id="605" r:id="rId17"/>
    <p:sldId id="606" r:id="rId18"/>
    <p:sldId id="603" r:id="rId19"/>
    <p:sldId id="513" r:id="rId20"/>
    <p:sldId id="436" r:id="rId21"/>
    <p:sldId id="437" r:id="rId22"/>
    <p:sldId id="613" r:id="rId23"/>
    <p:sldId id="435" r:id="rId24"/>
    <p:sldId id="561" r:id="rId25"/>
    <p:sldId id="607" r:id="rId26"/>
    <p:sldId id="608" r:id="rId27"/>
    <p:sldId id="456" r:id="rId28"/>
    <p:sldId id="457" r:id="rId29"/>
    <p:sldId id="451" r:id="rId30"/>
    <p:sldId id="610" r:id="rId31"/>
    <p:sldId id="609" r:id="rId32"/>
    <p:sldId id="611" r:id="rId33"/>
    <p:sldId id="61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269D6D-B2E0-4909-9BD6-CB0C8660C24E}">
          <p14:sldIdLst>
            <p14:sldId id="256"/>
            <p14:sldId id="580"/>
            <p14:sldId id="581"/>
            <p14:sldId id="585"/>
            <p14:sldId id="586"/>
            <p14:sldId id="587"/>
            <p14:sldId id="588"/>
            <p14:sldId id="589"/>
            <p14:sldId id="590"/>
            <p14:sldId id="593"/>
            <p14:sldId id="594"/>
            <p14:sldId id="596"/>
            <p14:sldId id="598"/>
            <p14:sldId id="432"/>
            <p14:sldId id="604"/>
            <p14:sldId id="605"/>
            <p14:sldId id="606"/>
            <p14:sldId id="603"/>
            <p14:sldId id="513"/>
            <p14:sldId id="436"/>
            <p14:sldId id="437"/>
            <p14:sldId id="613"/>
            <p14:sldId id="435"/>
            <p14:sldId id="561"/>
            <p14:sldId id="607"/>
            <p14:sldId id="608"/>
            <p14:sldId id="456"/>
            <p14:sldId id="457"/>
            <p14:sldId id="451"/>
            <p14:sldId id="610"/>
            <p14:sldId id="609"/>
            <p14:sldId id="611"/>
            <p14:sldId id="6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943634"/>
    <a:srgbClr val="D09576"/>
    <a:srgbClr val="1C334E"/>
    <a:srgbClr val="848DA6"/>
    <a:srgbClr val="000000"/>
    <a:srgbClr val="728E3A"/>
    <a:srgbClr val="376091"/>
    <a:srgbClr val="385D8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2" autoAdjust="0"/>
    <p:restoredTop sz="90592" autoAdjust="0"/>
  </p:normalViewPr>
  <p:slideViewPr>
    <p:cSldViewPr snapToGrid="0">
      <p:cViewPr varScale="1">
        <p:scale>
          <a:sx n="101" d="100"/>
          <a:sy n="101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varg, Marion" userId="2bb9b31b-5f3c-4f72-8e1f-41eb276ee9c6" providerId="ADAL" clId="{BBC16D09-84A1-42EB-8D72-7C0FB8352139}"/>
    <pc:docChg chg="undo custSel addSld delSld modSld sldOrd modSection">
      <pc:chgData name="Sudvarg, Marion" userId="2bb9b31b-5f3c-4f72-8e1f-41eb276ee9c6" providerId="ADAL" clId="{BBC16D09-84A1-42EB-8D72-7C0FB8352139}" dt="2024-05-16T03:11:33.857" v="124" actId="729"/>
      <pc:docMkLst>
        <pc:docMk/>
      </pc:docMkLst>
      <pc:sldChg chg="addSp modSp mod">
        <pc:chgData name="Sudvarg, Marion" userId="2bb9b31b-5f3c-4f72-8e1f-41eb276ee9c6" providerId="ADAL" clId="{BBC16D09-84A1-42EB-8D72-7C0FB8352139}" dt="2024-05-15T06:10:18.358" v="109" actId="1076"/>
        <pc:sldMkLst>
          <pc:docMk/>
          <pc:sldMk cId="1505880002" sldId="256"/>
        </pc:sldMkLst>
        <pc:spChg chg="mod">
          <ac:chgData name="Sudvarg, Marion" userId="2bb9b31b-5f3c-4f72-8e1f-41eb276ee9c6" providerId="ADAL" clId="{BBC16D09-84A1-42EB-8D72-7C0FB8352139}" dt="2024-05-15T06:10:11.235" v="108" actId="1076"/>
          <ac:spMkLst>
            <pc:docMk/>
            <pc:sldMk cId="1505880002" sldId="256"/>
            <ac:spMk id="3" creationId="{00000000-0000-0000-0000-000000000000}"/>
          </ac:spMkLst>
        </pc:spChg>
        <pc:picChg chg="add mod">
          <ac:chgData name="Sudvarg, Marion" userId="2bb9b31b-5f3c-4f72-8e1f-41eb276ee9c6" providerId="ADAL" clId="{BBC16D09-84A1-42EB-8D72-7C0FB8352139}" dt="2024-05-15T06:10:18.358" v="109" actId="1076"/>
          <ac:picMkLst>
            <pc:docMk/>
            <pc:sldMk cId="1505880002" sldId="256"/>
            <ac:picMk id="5" creationId="{19387FF5-4172-D800-E0C8-E748034583D8}"/>
          </ac:picMkLst>
        </pc:picChg>
      </pc:sldChg>
      <pc:sldChg chg="add mod modShow">
        <pc:chgData name="Sudvarg, Marion" userId="2bb9b31b-5f3c-4f72-8e1f-41eb276ee9c6" providerId="ADAL" clId="{BBC16D09-84A1-42EB-8D72-7C0FB8352139}" dt="2024-05-16T03:11:33.857" v="124" actId="729"/>
        <pc:sldMkLst>
          <pc:docMk/>
          <pc:sldMk cId="354529503" sldId="393"/>
        </pc:sldMkLst>
      </pc:sldChg>
      <pc:sldChg chg="del mod ord modShow">
        <pc:chgData name="Sudvarg, Marion" userId="2bb9b31b-5f3c-4f72-8e1f-41eb276ee9c6" providerId="ADAL" clId="{BBC16D09-84A1-42EB-8D72-7C0FB8352139}" dt="2024-05-16T03:11:24.988" v="122" actId="2696"/>
        <pc:sldMkLst>
          <pc:docMk/>
          <pc:sldMk cId="1654013496" sldId="393"/>
        </pc:sldMkLst>
      </pc:sldChg>
      <pc:sldChg chg="modAnim">
        <pc:chgData name="Sudvarg, Marion" userId="2bb9b31b-5f3c-4f72-8e1f-41eb276ee9c6" providerId="ADAL" clId="{BBC16D09-84A1-42EB-8D72-7C0FB8352139}" dt="2024-05-15T01:41:21.432" v="94"/>
        <pc:sldMkLst>
          <pc:docMk/>
          <pc:sldMk cId="1525824975" sldId="446"/>
        </pc:sldMkLst>
      </pc:sldChg>
      <pc:sldChg chg="modSp mod modAnim">
        <pc:chgData name="Sudvarg, Marion" userId="2bb9b31b-5f3c-4f72-8e1f-41eb276ee9c6" providerId="ADAL" clId="{BBC16D09-84A1-42EB-8D72-7C0FB8352139}" dt="2024-05-15T01:18:18.684" v="91" actId="20577"/>
        <pc:sldMkLst>
          <pc:docMk/>
          <pc:sldMk cId="1190093917" sldId="542"/>
        </pc:sldMkLst>
        <pc:spChg chg="mod">
          <ac:chgData name="Sudvarg, Marion" userId="2bb9b31b-5f3c-4f72-8e1f-41eb276ee9c6" providerId="ADAL" clId="{BBC16D09-84A1-42EB-8D72-7C0FB8352139}" dt="2024-05-15T01:18:18.684" v="91" actId="20577"/>
          <ac:spMkLst>
            <pc:docMk/>
            <pc:sldMk cId="1190093917" sldId="542"/>
            <ac:spMk id="3" creationId="{BB1396BE-2C1E-0212-CD60-B8821014283A}"/>
          </ac:spMkLst>
        </pc:spChg>
      </pc:sldChg>
      <pc:sldChg chg="delSp modSp mod delAnim modAnim">
        <pc:chgData name="Sudvarg, Marion" userId="2bb9b31b-5f3c-4f72-8e1f-41eb276ee9c6" providerId="ADAL" clId="{BBC16D09-84A1-42EB-8D72-7C0FB8352139}" dt="2024-05-15T01:06:05.775" v="19"/>
        <pc:sldMkLst>
          <pc:docMk/>
          <pc:sldMk cId="2060901041" sldId="568"/>
        </pc:sldMkLst>
        <pc:spChg chg="del">
          <ac:chgData name="Sudvarg, Marion" userId="2bb9b31b-5f3c-4f72-8e1f-41eb276ee9c6" providerId="ADAL" clId="{BBC16D09-84A1-42EB-8D72-7C0FB8352139}" dt="2024-05-15T01:03:39.595" v="2" actId="478"/>
          <ac:spMkLst>
            <pc:docMk/>
            <pc:sldMk cId="2060901041" sldId="568"/>
            <ac:spMk id="6" creationId="{30651C7F-79D8-9787-3AA9-B27060AA3D56}"/>
          </ac:spMkLst>
        </pc:spChg>
        <pc:spChg chg="del">
          <ac:chgData name="Sudvarg, Marion" userId="2bb9b31b-5f3c-4f72-8e1f-41eb276ee9c6" providerId="ADAL" clId="{BBC16D09-84A1-42EB-8D72-7C0FB8352139}" dt="2024-05-15T01:03:30.694" v="1" actId="478"/>
          <ac:spMkLst>
            <pc:docMk/>
            <pc:sldMk cId="2060901041" sldId="568"/>
            <ac:spMk id="11" creationId="{D23C2C59-9322-C233-049C-D24A19718B0D}"/>
          </ac:spMkLst>
        </pc:spChg>
        <pc:spChg chg="mod">
          <ac:chgData name="Sudvarg, Marion" userId="2bb9b31b-5f3c-4f72-8e1f-41eb276ee9c6" providerId="ADAL" clId="{BBC16D09-84A1-42EB-8D72-7C0FB8352139}" dt="2024-05-15T01:03:43.049" v="4" actId="20577"/>
          <ac:spMkLst>
            <pc:docMk/>
            <pc:sldMk cId="2060901041" sldId="568"/>
            <ac:spMk id="12" creationId="{5A1161F3-2455-8DE9-1345-962B5E4D51F4}"/>
          </ac:spMkLst>
        </pc:spChg>
      </pc:sldChg>
      <pc:sldChg chg="modSp mod">
        <pc:chgData name="Sudvarg, Marion" userId="2bb9b31b-5f3c-4f72-8e1f-41eb276ee9c6" providerId="ADAL" clId="{BBC16D09-84A1-42EB-8D72-7C0FB8352139}" dt="2024-05-15T01:06:40.544" v="21" actId="20577"/>
        <pc:sldMkLst>
          <pc:docMk/>
          <pc:sldMk cId="2007188842" sldId="569"/>
        </pc:sldMkLst>
        <pc:spChg chg="mod">
          <ac:chgData name="Sudvarg, Marion" userId="2bb9b31b-5f3c-4f72-8e1f-41eb276ee9c6" providerId="ADAL" clId="{BBC16D09-84A1-42EB-8D72-7C0FB8352139}" dt="2024-05-15T01:06:40.544" v="21" actId="20577"/>
          <ac:spMkLst>
            <pc:docMk/>
            <pc:sldMk cId="2007188842" sldId="569"/>
            <ac:spMk id="6" creationId="{30651C7F-79D8-9787-3AA9-B27060AA3D56}"/>
          </ac:spMkLst>
        </pc:spChg>
        <pc:spChg chg="mod">
          <ac:chgData name="Sudvarg, Marion" userId="2bb9b31b-5f3c-4f72-8e1f-41eb276ee9c6" providerId="ADAL" clId="{BBC16D09-84A1-42EB-8D72-7C0FB8352139}" dt="2024-05-15T01:06:37.154" v="20" actId="20577"/>
          <ac:spMkLst>
            <pc:docMk/>
            <pc:sldMk cId="2007188842" sldId="569"/>
            <ac:spMk id="12" creationId="{5A1161F3-2455-8DE9-1345-962B5E4D51F4}"/>
          </ac:spMkLst>
        </pc:spChg>
      </pc:sldChg>
      <pc:sldChg chg="modSp mod">
        <pc:chgData name="Sudvarg, Marion" userId="2bb9b31b-5f3c-4f72-8e1f-41eb276ee9c6" providerId="ADAL" clId="{BBC16D09-84A1-42EB-8D72-7C0FB8352139}" dt="2024-05-15T01:07:07.392" v="23" actId="20577"/>
        <pc:sldMkLst>
          <pc:docMk/>
          <pc:sldMk cId="721811355" sldId="570"/>
        </pc:sldMkLst>
        <pc:spChg chg="mod">
          <ac:chgData name="Sudvarg, Marion" userId="2bb9b31b-5f3c-4f72-8e1f-41eb276ee9c6" providerId="ADAL" clId="{BBC16D09-84A1-42EB-8D72-7C0FB8352139}" dt="2024-05-15T01:07:07.392" v="23" actId="20577"/>
          <ac:spMkLst>
            <pc:docMk/>
            <pc:sldMk cId="721811355" sldId="570"/>
            <ac:spMk id="6" creationId="{30651C7F-79D8-9787-3AA9-B27060AA3D56}"/>
          </ac:spMkLst>
        </pc:spChg>
        <pc:spChg chg="mod">
          <ac:chgData name="Sudvarg, Marion" userId="2bb9b31b-5f3c-4f72-8e1f-41eb276ee9c6" providerId="ADAL" clId="{BBC16D09-84A1-42EB-8D72-7C0FB8352139}" dt="2024-05-15T01:07:04.196" v="22" actId="20577"/>
          <ac:spMkLst>
            <pc:docMk/>
            <pc:sldMk cId="721811355" sldId="570"/>
            <ac:spMk id="12" creationId="{5A1161F3-2455-8DE9-1345-962B5E4D51F4}"/>
          </ac:spMkLst>
        </pc:spChg>
      </pc:sldChg>
      <pc:sldChg chg="modSp mod">
        <pc:chgData name="Sudvarg, Marion" userId="2bb9b31b-5f3c-4f72-8e1f-41eb276ee9c6" providerId="ADAL" clId="{BBC16D09-84A1-42EB-8D72-7C0FB8352139}" dt="2024-05-15T01:07:16.138" v="25" actId="20577"/>
        <pc:sldMkLst>
          <pc:docMk/>
          <pc:sldMk cId="2724487069" sldId="571"/>
        </pc:sldMkLst>
        <pc:spChg chg="mod">
          <ac:chgData name="Sudvarg, Marion" userId="2bb9b31b-5f3c-4f72-8e1f-41eb276ee9c6" providerId="ADAL" clId="{BBC16D09-84A1-42EB-8D72-7C0FB8352139}" dt="2024-05-15T01:07:16.138" v="25" actId="20577"/>
          <ac:spMkLst>
            <pc:docMk/>
            <pc:sldMk cId="2724487069" sldId="571"/>
            <ac:spMk id="6" creationId="{30651C7F-79D8-9787-3AA9-B27060AA3D56}"/>
          </ac:spMkLst>
        </pc:spChg>
        <pc:spChg chg="mod">
          <ac:chgData name="Sudvarg, Marion" userId="2bb9b31b-5f3c-4f72-8e1f-41eb276ee9c6" providerId="ADAL" clId="{BBC16D09-84A1-42EB-8D72-7C0FB8352139}" dt="2024-05-15T01:07:12.952" v="24" actId="20577"/>
          <ac:spMkLst>
            <pc:docMk/>
            <pc:sldMk cId="2724487069" sldId="571"/>
            <ac:spMk id="12" creationId="{5A1161F3-2455-8DE9-1345-962B5E4D51F4}"/>
          </ac:spMkLst>
        </pc:spChg>
      </pc:sldChg>
      <pc:sldChg chg="modSp mod">
        <pc:chgData name="Sudvarg, Marion" userId="2bb9b31b-5f3c-4f72-8e1f-41eb276ee9c6" providerId="ADAL" clId="{BBC16D09-84A1-42EB-8D72-7C0FB8352139}" dt="2024-05-15T01:07:25.958" v="27" actId="20577"/>
        <pc:sldMkLst>
          <pc:docMk/>
          <pc:sldMk cId="3714447051" sldId="572"/>
        </pc:sldMkLst>
        <pc:spChg chg="mod">
          <ac:chgData name="Sudvarg, Marion" userId="2bb9b31b-5f3c-4f72-8e1f-41eb276ee9c6" providerId="ADAL" clId="{BBC16D09-84A1-42EB-8D72-7C0FB8352139}" dt="2024-05-15T01:07:25.958" v="27" actId="20577"/>
          <ac:spMkLst>
            <pc:docMk/>
            <pc:sldMk cId="3714447051" sldId="572"/>
            <ac:spMk id="6" creationId="{30651C7F-79D8-9787-3AA9-B27060AA3D56}"/>
          </ac:spMkLst>
        </pc:spChg>
        <pc:spChg chg="mod">
          <ac:chgData name="Sudvarg, Marion" userId="2bb9b31b-5f3c-4f72-8e1f-41eb276ee9c6" providerId="ADAL" clId="{BBC16D09-84A1-42EB-8D72-7C0FB8352139}" dt="2024-05-15T01:07:22.501" v="26" actId="20577"/>
          <ac:spMkLst>
            <pc:docMk/>
            <pc:sldMk cId="3714447051" sldId="572"/>
            <ac:spMk id="12" creationId="{5A1161F3-2455-8DE9-1345-962B5E4D51F4}"/>
          </ac:spMkLst>
        </pc:spChg>
      </pc:sldChg>
      <pc:sldChg chg="modSp mod">
        <pc:chgData name="Sudvarg, Marion" userId="2bb9b31b-5f3c-4f72-8e1f-41eb276ee9c6" providerId="ADAL" clId="{BBC16D09-84A1-42EB-8D72-7C0FB8352139}" dt="2024-05-15T01:07:34.646" v="29" actId="20577"/>
        <pc:sldMkLst>
          <pc:docMk/>
          <pc:sldMk cId="2617028068" sldId="573"/>
        </pc:sldMkLst>
        <pc:spChg chg="mod">
          <ac:chgData name="Sudvarg, Marion" userId="2bb9b31b-5f3c-4f72-8e1f-41eb276ee9c6" providerId="ADAL" clId="{BBC16D09-84A1-42EB-8D72-7C0FB8352139}" dt="2024-05-15T01:07:34.646" v="29" actId="20577"/>
          <ac:spMkLst>
            <pc:docMk/>
            <pc:sldMk cId="2617028068" sldId="573"/>
            <ac:spMk id="6" creationId="{30651C7F-79D8-9787-3AA9-B27060AA3D56}"/>
          </ac:spMkLst>
        </pc:spChg>
        <pc:spChg chg="mod">
          <ac:chgData name="Sudvarg, Marion" userId="2bb9b31b-5f3c-4f72-8e1f-41eb276ee9c6" providerId="ADAL" clId="{BBC16D09-84A1-42EB-8D72-7C0FB8352139}" dt="2024-05-15T01:07:31.611" v="28" actId="20577"/>
          <ac:spMkLst>
            <pc:docMk/>
            <pc:sldMk cId="2617028068" sldId="573"/>
            <ac:spMk id="12" creationId="{5A1161F3-2455-8DE9-1345-962B5E4D51F4}"/>
          </ac:spMkLst>
        </pc:spChg>
      </pc:sldChg>
      <pc:sldChg chg="modSp mod">
        <pc:chgData name="Sudvarg, Marion" userId="2bb9b31b-5f3c-4f72-8e1f-41eb276ee9c6" providerId="ADAL" clId="{BBC16D09-84A1-42EB-8D72-7C0FB8352139}" dt="2024-05-15T01:07:47.043" v="31" actId="20577"/>
        <pc:sldMkLst>
          <pc:docMk/>
          <pc:sldMk cId="4180959611" sldId="574"/>
        </pc:sldMkLst>
        <pc:spChg chg="mod">
          <ac:chgData name="Sudvarg, Marion" userId="2bb9b31b-5f3c-4f72-8e1f-41eb276ee9c6" providerId="ADAL" clId="{BBC16D09-84A1-42EB-8D72-7C0FB8352139}" dt="2024-05-15T01:07:47.043" v="31" actId="20577"/>
          <ac:spMkLst>
            <pc:docMk/>
            <pc:sldMk cId="4180959611" sldId="574"/>
            <ac:spMk id="6" creationId="{30651C7F-79D8-9787-3AA9-B27060AA3D56}"/>
          </ac:spMkLst>
        </pc:spChg>
        <pc:spChg chg="mod">
          <ac:chgData name="Sudvarg, Marion" userId="2bb9b31b-5f3c-4f72-8e1f-41eb276ee9c6" providerId="ADAL" clId="{BBC16D09-84A1-42EB-8D72-7C0FB8352139}" dt="2024-05-15T01:07:44.271" v="30" actId="20577"/>
          <ac:spMkLst>
            <pc:docMk/>
            <pc:sldMk cId="4180959611" sldId="574"/>
            <ac:spMk id="12" creationId="{5A1161F3-2455-8DE9-1345-962B5E4D51F4}"/>
          </ac:spMkLst>
        </pc:spChg>
      </pc:sldChg>
      <pc:sldChg chg="delSp modSp add del mod modTransition delAnim modAnim">
        <pc:chgData name="Sudvarg, Marion" userId="2bb9b31b-5f3c-4f72-8e1f-41eb276ee9c6" providerId="ADAL" clId="{BBC16D09-84A1-42EB-8D72-7C0FB8352139}" dt="2024-05-15T01:05:26.421" v="15" actId="47"/>
        <pc:sldMkLst>
          <pc:docMk/>
          <pc:sldMk cId="3349668987" sldId="578"/>
        </pc:sldMkLst>
        <pc:spChg chg="mod">
          <ac:chgData name="Sudvarg, Marion" userId="2bb9b31b-5f3c-4f72-8e1f-41eb276ee9c6" providerId="ADAL" clId="{BBC16D09-84A1-42EB-8D72-7C0FB8352139}" dt="2024-05-15T01:04:01.025" v="7" actId="20577"/>
          <ac:spMkLst>
            <pc:docMk/>
            <pc:sldMk cId="3349668987" sldId="578"/>
            <ac:spMk id="6" creationId="{30651C7F-79D8-9787-3AA9-B27060AA3D56}"/>
          </ac:spMkLst>
        </pc:spChg>
        <pc:spChg chg="del">
          <ac:chgData name="Sudvarg, Marion" userId="2bb9b31b-5f3c-4f72-8e1f-41eb276ee9c6" providerId="ADAL" clId="{BBC16D09-84A1-42EB-8D72-7C0FB8352139}" dt="2024-05-15T01:04:05.160" v="8" actId="478"/>
          <ac:spMkLst>
            <pc:docMk/>
            <pc:sldMk cId="3349668987" sldId="578"/>
            <ac:spMk id="11" creationId="{D23C2C59-9322-C233-049C-D24A19718B0D}"/>
          </ac:spMkLst>
        </pc:spChg>
        <pc:spChg chg="mod">
          <ac:chgData name="Sudvarg, Marion" userId="2bb9b31b-5f3c-4f72-8e1f-41eb276ee9c6" providerId="ADAL" clId="{BBC16D09-84A1-42EB-8D72-7C0FB8352139}" dt="2024-05-15T01:03:57.927" v="6" actId="20577"/>
          <ac:spMkLst>
            <pc:docMk/>
            <pc:sldMk cId="3349668987" sldId="578"/>
            <ac:spMk id="12" creationId="{5A1161F3-2455-8DE9-1345-962B5E4D51F4}"/>
          </ac:spMkLst>
        </pc:spChg>
      </pc:sldChg>
      <pc:sldChg chg="modSp add modTransition modAnim">
        <pc:chgData name="Sudvarg, Marion" userId="2bb9b31b-5f3c-4f72-8e1f-41eb276ee9c6" providerId="ADAL" clId="{BBC16D09-84A1-42EB-8D72-7C0FB8352139}" dt="2024-05-15T01:05:43.754" v="18"/>
        <pc:sldMkLst>
          <pc:docMk/>
          <pc:sldMk cId="1011189142" sldId="579"/>
        </pc:sldMkLst>
        <pc:spChg chg="mod">
          <ac:chgData name="Sudvarg, Marion" userId="2bb9b31b-5f3c-4f72-8e1f-41eb276ee9c6" providerId="ADAL" clId="{BBC16D09-84A1-42EB-8D72-7C0FB8352139}" dt="2024-05-15T01:05:35.067" v="17" actId="20577"/>
          <ac:spMkLst>
            <pc:docMk/>
            <pc:sldMk cId="1011189142" sldId="579"/>
            <ac:spMk id="6" creationId="{30651C7F-79D8-9787-3AA9-B27060AA3D56}"/>
          </ac:spMkLst>
        </pc:spChg>
        <pc:spChg chg="mod">
          <ac:chgData name="Sudvarg, Marion" userId="2bb9b31b-5f3c-4f72-8e1f-41eb276ee9c6" providerId="ADAL" clId="{BBC16D09-84A1-42EB-8D72-7C0FB8352139}" dt="2024-05-15T01:05:31.653" v="16" actId="20577"/>
          <ac:spMkLst>
            <pc:docMk/>
            <pc:sldMk cId="1011189142" sldId="579"/>
            <ac:spMk id="12" creationId="{5A1161F3-2455-8DE9-1345-962B5E4D51F4}"/>
          </ac:spMkLst>
        </pc:spChg>
      </pc:sldChg>
      <pc:sldChg chg="addSp delSp modSp new mod">
        <pc:chgData name="Sudvarg, Marion" userId="2bb9b31b-5f3c-4f72-8e1f-41eb276ee9c6" providerId="ADAL" clId="{BBC16D09-84A1-42EB-8D72-7C0FB8352139}" dt="2024-05-15T06:16:08.719" v="121" actId="1076"/>
        <pc:sldMkLst>
          <pc:docMk/>
          <pc:sldMk cId="2959518044" sldId="580"/>
        </pc:sldMkLst>
        <pc:spChg chg="del">
          <ac:chgData name="Sudvarg, Marion" userId="2bb9b31b-5f3c-4f72-8e1f-41eb276ee9c6" providerId="ADAL" clId="{BBC16D09-84A1-42EB-8D72-7C0FB8352139}" dt="2024-05-15T06:13:43.288" v="113" actId="478"/>
          <ac:spMkLst>
            <pc:docMk/>
            <pc:sldMk cId="2959518044" sldId="580"/>
            <ac:spMk id="2" creationId="{901A7483-CC2D-D29A-3619-D34E359A2B8B}"/>
          </ac:spMkLst>
        </pc:spChg>
        <pc:spChg chg="del">
          <ac:chgData name="Sudvarg, Marion" userId="2bb9b31b-5f3c-4f72-8e1f-41eb276ee9c6" providerId="ADAL" clId="{BBC16D09-84A1-42EB-8D72-7C0FB8352139}" dt="2024-05-15T06:13:41.050" v="112" actId="478"/>
          <ac:spMkLst>
            <pc:docMk/>
            <pc:sldMk cId="2959518044" sldId="580"/>
            <ac:spMk id="3" creationId="{393E10BC-EAD8-6AB8-FD95-2895E3AB6732}"/>
          </ac:spMkLst>
        </pc:spChg>
        <pc:spChg chg="del">
          <ac:chgData name="Sudvarg, Marion" userId="2bb9b31b-5f3c-4f72-8e1f-41eb276ee9c6" providerId="ADAL" clId="{BBC16D09-84A1-42EB-8D72-7C0FB8352139}" dt="2024-05-15T06:13:37.926" v="111" actId="478"/>
          <ac:spMkLst>
            <pc:docMk/>
            <pc:sldMk cId="2959518044" sldId="580"/>
            <ac:spMk id="5" creationId="{D55572EB-7797-12AC-C894-C8DA95445E33}"/>
          </ac:spMkLst>
        </pc:spChg>
        <pc:picChg chg="add mod modCrop">
          <ac:chgData name="Sudvarg, Marion" userId="2bb9b31b-5f3c-4f72-8e1f-41eb276ee9c6" providerId="ADAL" clId="{BBC16D09-84A1-42EB-8D72-7C0FB8352139}" dt="2024-05-15T06:16:08.719" v="121" actId="1076"/>
          <ac:picMkLst>
            <pc:docMk/>
            <pc:sldMk cId="2959518044" sldId="580"/>
            <ac:picMk id="7" creationId="{44CDFF1B-4C19-BE33-6B1C-752E26034E44}"/>
          </ac:picMkLst>
        </pc:picChg>
      </pc:sldChg>
    </pc:docChg>
  </pc:docChgLst>
  <pc:docChgLst>
    <pc:chgData name="Marion Sudvarg" userId="2bb9b31b-5f3c-4f72-8e1f-41eb276ee9c6" providerId="ADAL" clId="{D10D8605-B7F8-4511-8A7E-A7E3B657287E}"/>
    <pc:docChg chg="undo redo custSel addSld delSld modSld sldOrd modMainMaster modSection">
      <pc:chgData name="Marion Sudvarg" userId="2bb9b31b-5f3c-4f72-8e1f-41eb276ee9c6" providerId="ADAL" clId="{D10D8605-B7F8-4511-8A7E-A7E3B657287E}" dt="2023-04-04T21:29:48.553" v="25291" actId="20577"/>
      <pc:docMkLst>
        <pc:docMk/>
      </pc:docMkLst>
      <pc:sldChg chg="addSp delSp modSp mod modNotesTx">
        <pc:chgData name="Marion Sudvarg" userId="2bb9b31b-5f3c-4f72-8e1f-41eb276ee9c6" providerId="ADAL" clId="{D10D8605-B7F8-4511-8A7E-A7E3B657287E}" dt="2023-03-30T20:30:00.826" v="3705" actId="478"/>
        <pc:sldMkLst>
          <pc:docMk/>
          <pc:sldMk cId="1505880002" sldId="256"/>
        </pc:sldMkLst>
        <pc:spChg chg="mod">
          <ac:chgData name="Marion Sudvarg" userId="2bb9b31b-5f3c-4f72-8e1f-41eb276ee9c6" providerId="ADAL" clId="{D10D8605-B7F8-4511-8A7E-A7E3B657287E}" dt="2023-03-30T08:05:32.457" v="9" actId="107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Marion Sudvarg" userId="2bb9b31b-5f3c-4f72-8e1f-41eb276ee9c6" providerId="ADAL" clId="{D10D8605-B7F8-4511-8A7E-A7E3B657287E}" dt="2023-03-30T20:29:36.458" v="3701" actId="14100"/>
          <ac:spMkLst>
            <pc:docMk/>
            <pc:sldMk cId="1505880002" sldId="256"/>
            <ac:spMk id="3" creationId="{00000000-0000-0000-0000-000000000000}"/>
          </ac:spMkLst>
        </pc:spChg>
        <pc:picChg chg="add del mod">
          <ac:chgData name="Marion Sudvarg" userId="2bb9b31b-5f3c-4f72-8e1f-41eb276ee9c6" providerId="ADAL" clId="{D10D8605-B7F8-4511-8A7E-A7E3B657287E}" dt="2023-03-30T20:30:00.826" v="3705" actId="478"/>
          <ac:picMkLst>
            <pc:docMk/>
            <pc:sldMk cId="1505880002" sldId="256"/>
            <ac:picMk id="6" creationId="{E6490AE2-2E8D-BCAA-63C2-64FF4A04A273}"/>
          </ac:picMkLst>
        </pc:picChg>
      </pc:sldChg>
      <pc:sldChg chg="modSp new del mod ord">
        <pc:chgData name="Marion Sudvarg" userId="2bb9b31b-5f3c-4f72-8e1f-41eb276ee9c6" providerId="ADAL" clId="{D10D8605-B7F8-4511-8A7E-A7E3B657287E}" dt="2023-03-30T21:56:06.895" v="5843" actId="47"/>
        <pc:sldMkLst>
          <pc:docMk/>
          <pc:sldMk cId="3511665386" sldId="257"/>
        </pc:sldMkLst>
        <pc:spChg chg="mod">
          <ac:chgData name="Marion Sudvarg" userId="2bb9b31b-5f3c-4f72-8e1f-41eb276ee9c6" providerId="ADAL" clId="{D10D8605-B7F8-4511-8A7E-A7E3B657287E}" dt="2023-03-30T08:27:34.649" v="389" actId="20577"/>
          <ac:spMkLst>
            <pc:docMk/>
            <pc:sldMk cId="3511665386" sldId="257"/>
            <ac:spMk id="2" creationId="{90A0BD2C-E8AE-45DF-2732-E15BE189AB26}"/>
          </ac:spMkLst>
        </pc:spChg>
        <pc:spChg chg="mod">
          <ac:chgData name="Marion Sudvarg" userId="2bb9b31b-5f3c-4f72-8e1f-41eb276ee9c6" providerId="ADAL" clId="{D10D8605-B7F8-4511-8A7E-A7E3B657287E}" dt="2023-03-30T08:27:41.393" v="391" actId="12"/>
          <ac:spMkLst>
            <pc:docMk/>
            <pc:sldMk cId="3511665386" sldId="257"/>
            <ac:spMk id="3" creationId="{74006D56-776E-6C38-06BF-A757B48AAE9B}"/>
          </ac:spMkLst>
        </pc:spChg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k cId="3511665386" sldId="257"/>
            <ac:spMk id="5" creationId="{1339AB76-2767-0731-BE2F-4080459B0665}"/>
          </ac:spMkLst>
        </pc:spChg>
      </pc:sldChg>
      <pc:sldChg chg="addSp delSp modSp new mod ord modAnim">
        <pc:chgData name="Marion Sudvarg" userId="2bb9b31b-5f3c-4f72-8e1f-41eb276ee9c6" providerId="ADAL" clId="{D10D8605-B7F8-4511-8A7E-A7E3B657287E}" dt="2023-03-30T21:14:41.855" v="4513"/>
        <pc:sldMkLst>
          <pc:docMk/>
          <pc:sldMk cId="2304464339" sldId="258"/>
        </pc:sldMkLst>
        <pc:spChg chg="del">
          <ac:chgData name="Marion Sudvarg" userId="2bb9b31b-5f3c-4f72-8e1f-41eb276ee9c6" providerId="ADAL" clId="{D10D8605-B7F8-4511-8A7E-A7E3B657287E}" dt="2023-03-30T08:12:23.209" v="153" actId="478"/>
          <ac:spMkLst>
            <pc:docMk/>
            <pc:sldMk cId="2304464339" sldId="258"/>
            <ac:spMk id="2" creationId="{CC04524C-43E1-3123-661E-1767CAF24FFB}"/>
          </ac:spMkLst>
        </pc:spChg>
        <pc:spChg chg="del">
          <ac:chgData name="Marion Sudvarg" userId="2bb9b31b-5f3c-4f72-8e1f-41eb276ee9c6" providerId="ADAL" clId="{D10D8605-B7F8-4511-8A7E-A7E3B657287E}" dt="2023-03-30T08:12:20.714" v="150"/>
          <ac:spMkLst>
            <pc:docMk/>
            <pc:sldMk cId="2304464339" sldId="258"/>
            <ac:spMk id="3" creationId="{526EC5B7-8549-7E52-E93D-261B499E0526}"/>
          </ac:spMkLst>
        </pc:spChg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k cId="2304464339" sldId="258"/>
            <ac:spMk id="5" creationId="{6B6234FD-6AC1-C28E-6936-97F2D3FB79B2}"/>
          </ac:spMkLst>
        </pc:spChg>
        <pc:spChg chg="add mod">
          <ac:chgData name="Marion Sudvarg" userId="2bb9b31b-5f3c-4f72-8e1f-41eb276ee9c6" providerId="ADAL" clId="{D10D8605-B7F8-4511-8A7E-A7E3B657287E}" dt="2023-03-30T08:29:54.747" v="403" actId="207"/>
          <ac:spMkLst>
            <pc:docMk/>
            <pc:sldMk cId="2304464339" sldId="258"/>
            <ac:spMk id="9" creationId="{4E8574A4-66E9-346D-E3B2-8EB7CD640A4B}"/>
          </ac:spMkLst>
        </pc:spChg>
        <pc:spChg chg="add del mod">
          <ac:chgData name="Marion Sudvarg" userId="2bb9b31b-5f3c-4f72-8e1f-41eb276ee9c6" providerId="ADAL" clId="{D10D8605-B7F8-4511-8A7E-A7E3B657287E}" dt="2023-03-30T09:28:58.035" v="1904" actId="21"/>
          <ac:spMkLst>
            <pc:docMk/>
            <pc:sldMk cId="2304464339" sldId="258"/>
            <ac:spMk id="11" creationId="{A4CA7CCA-DD2F-A28B-DDA6-69A7752895C4}"/>
          </ac:spMkLst>
        </pc:spChg>
        <pc:picChg chg="add del mod">
          <ac:chgData name="Marion Sudvarg" userId="2bb9b31b-5f3c-4f72-8e1f-41eb276ee9c6" providerId="ADAL" clId="{D10D8605-B7F8-4511-8A7E-A7E3B657287E}" dt="2023-03-30T08:12:14.959" v="149" actId="478"/>
          <ac:picMkLst>
            <pc:docMk/>
            <pc:sldMk cId="2304464339" sldId="258"/>
            <ac:picMk id="6" creationId="{1C9A9B90-3542-CACA-DDDE-BA6F854426F6}"/>
          </ac:picMkLst>
        </pc:picChg>
        <pc:picChg chg="add mod ord modCrop">
          <ac:chgData name="Marion Sudvarg" userId="2bb9b31b-5f3c-4f72-8e1f-41eb276ee9c6" providerId="ADAL" clId="{D10D8605-B7F8-4511-8A7E-A7E3B657287E}" dt="2023-03-30T08:13:52.742" v="254" actId="1076"/>
          <ac:picMkLst>
            <pc:docMk/>
            <pc:sldMk cId="2304464339" sldId="258"/>
            <ac:picMk id="8" creationId="{BEE543DC-50E3-D17C-DDC9-35962E37BA2E}"/>
          </ac:picMkLst>
        </pc:picChg>
      </pc:sldChg>
      <pc:sldChg chg="addSp modSp new mod ord setBg modClrScheme modAnim chgLayout">
        <pc:chgData name="Marion Sudvarg" userId="2bb9b31b-5f3c-4f72-8e1f-41eb276ee9c6" providerId="ADAL" clId="{D10D8605-B7F8-4511-8A7E-A7E3B657287E}" dt="2023-03-30T22:08:35.359" v="5912"/>
        <pc:sldMkLst>
          <pc:docMk/>
          <pc:sldMk cId="2991038372" sldId="259"/>
        </pc:sldMkLst>
        <pc:spChg chg="mod">
          <ac:chgData name="Marion Sudvarg" userId="2bb9b31b-5f3c-4f72-8e1f-41eb276ee9c6" providerId="ADAL" clId="{D10D8605-B7F8-4511-8A7E-A7E3B657287E}" dt="2023-03-30T09:24:24.649" v="1754" actId="207"/>
          <ac:spMkLst>
            <pc:docMk/>
            <pc:sldMk cId="2991038372" sldId="259"/>
            <ac:spMk id="2" creationId="{64C713AE-50E5-23A5-F8E9-B6791546436C}"/>
          </ac:spMkLst>
        </pc:spChg>
        <pc:spChg chg="mod">
          <ac:chgData name="Marion Sudvarg" userId="2bb9b31b-5f3c-4f72-8e1f-41eb276ee9c6" providerId="ADAL" clId="{D10D8605-B7F8-4511-8A7E-A7E3B657287E}" dt="2023-03-30T09:42:01.310" v="2701" actId="20577"/>
          <ac:spMkLst>
            <pc:docMk/>
            <pc:sldMk cId="2991038372" sldId="259"/>
            <ac:spMk id="3" creationId="{2A385E0F-7D31-8490-9EF8-FC4C5AC322F0}"/>
          </ac:spMkLst>
        </pc:spChg>
        <pc:spChg chg="mod">
          <ac:chgData name="Marion Sudvarg" userId="2bb9b31b-5f3c-4f72-8e1f-41eb276ee9c6" providerId="ADAL" clId="{D10D8605-B7F8-4511-8A7E-A7E3B657287E}" dt="2023-03-30T09:09:10.062" v="1482" actId="26606"/>
          <ac:spMkLst>
            <pc:docMk/>
            <pc:sldMk cId="2991038372" sldId="259"/>
            <ac:spMk id="4" creationId="{B58CE3CA-FBBD-9A75-9AFD-0609681028DF}"/>
          </ac:spMkLst>
        </pc:spChg>
        <pc:spChg chg="mod">
          <ac:chgData name="Marion Sudvarg" userId="2bb9b31b-5f3c-4f72-8e1f-41eb276ee9c6" providerId="ADAL" clId="{D10D8605-B7F8-4511-8A7E-A7E3B657287E}" dt="2023-03-30T09:09:10.062" v="1482" actId="26606"/>
          <ac:spMkLst>
            <pc:docMk/>
            <pc:sldMk cId="2991038372" sldId="259"/>
            <ac:spMk id="5" creationId="{0770CCBB-CFE0-70CC-94F9-BF0FFB14B4D7}"/>
          </ac:spMkLst>
        </pc:spChg>
        <pc:spChg chg="add mod">
          <ac:chgData name="Marion Sudvarg" userId="2bb9b31b-5f3c-4f72-8e1f-41eb276ee9c6" providerId="ADAL" clId="{D10D8605-B7F8-4511-8A7E-A7E3B657287E}" dt="2023-03-30T09:40:36.358" v="2560" actId="20577"/>
          <ac:spMkLst>
            <pc:docMk/>
            <pc:sldMk cId="2991038372" sldId="259"/>
            <ac:spMk id="8" creationId="{05837C50-39F6-5D4A-6530-E5E4BBE51196}"/>
          </ac:spMkLst>
        </pc:spChg>
        <pc:picChg chg="add mod ord">
          <ac:chgData name="Marion Sudvarg" userId="2bb9b31b-5f3c-4f72-8e1f-41eb276ee9c6" providerId="ADAL" clId="{D10D8605-B7F8-4511-8A7E-A7E3B657287E}" dt="2023-03-30T09:29:06.709" v="1906" actId="1076"/>
          <ac:picMkLst>
            <pc:docMk/>
            <pc:sldMk cId="2991038372" sldId="259"/>
            <ac:picMk id="7" creationId="{DD3D4ADE-B3DE-271E-C31D-FAA47AF5C6BD}"/>
          </ac:picMkLst>
        </pc:picChg>
      </pc:sldChg>
      <pc:sldChg chg="modSp new mod modAnim">
        <pc:chgData name="Marion Sudvarg" userId="2bb9b31b-5f3c-4f72-8e1f-41eb276ee9c6" providerId="ADAL" clId="{D10D8605-B7F8-4511-8A7E-A7E3B657287E}" dt="2023-03-30T22:11:01.596" v="5932" actId="113"/>
        <pc:sldMkLst>
          <pc:docMk/>
          <pc:sldMk cId="708242830" sldId="260"/>
        </pc:sldMkLst>
        <pc:spChg chg="mod">
          <ac:chgData name="Marion Sudvarg" userId="2bb9b31b-5f3c-4f72-8e1f-41eb276ee9c6" providerId="ADAL" clId="{D10D8605-B7F8-4511-8A7E-A7E3B657287E}" dt="2023-03-30T09:47:08.430" v="2978" actId="1076"/>
          <ac:spMkLst>
            <pc:docMk/>
            <pc:sldMk cId="708242830" sldId="260"/>
            <ac:spMk id="2" creationId="{34C1B9CB-6794-E706-469F-146E3C80FDEF}"/>
          </ac:spMkLst>
        </pc:spChg>
        <pc:spChg chg="mod">
          <ac:chgData name="Marion Sudvarg" userId="2bb9b31b-5f3c-4f72-8e1f-41eb276ee9c6" providerId="ADAL" clId="{D10D8605-B7F8-4511-8A7E-A7E3B657287E}" dt="2023-03-30T22:11:01.596" v="5932" actId="113"/>
          <ac:spMkLst>
            <pc:docMk/>
            <pc:sldMk cId="708242830" sldId="260"/>
            <ac:spMk id="3" creationId="{2FBB2D23-BFBA-F63B-7174-F46217D75F89}"/>
          </ac:spMkLst>
        </pc:spChg>
      </pc:sldChg>
      <pc:sldChg chg="new del">
        <pc:chgData name="Marion Sudvarg" userId="2bb9b31b-5f3c-4f72-8e1f-41eb276ee9c6" providerId="ADAL" clId="{D10D8605-B7F8-4511-8A7E-A7E3B657287E}" dt="2023-03-30T09:24:38.193" v="1756" actId="47"/>
        <pc:sldMkLst>
          <pc:docMk/>
          <pc:sldMk cId="1681127614" sldId="260"/>
        </pc:sldMkLst>
      </pc:sldChg>
      <pc:sldChg chg="new del">
        <pc:chgData name="Marion Sudvarg" userId="2bb9b31b-5f3c-4f72-8e1f-41eb276ee9c6" providerId="ADAL" clId="{D10D8605-B7F8-4511-8A7E-A7E3B657287E}" dt="2023-03-30T09:24:44.966" v="1758" actId="47"/>
        <pc:sldMkLst>
          <pc:docMk/>
          <pc:sldMk cId="3928884136" sldId="260"/>
        </pc:sldMkLst>
      </pc:sldChg>
      <pc:sldChg chg="modSp new mod">
        <pc:chgData name="Marion Sudvarg" userId="2bb9b31b-5f3c-4f72-8e1f-41eb276ee9c6" providerId="ADAL" clId="{D10D8605-B7F8-4511-8A7E-A7E3B657287E}" dt="2023-03-30T21:55:31.279" v="5810" actId="20577"/>
        <pc:sldMkLst>
          <pc:docMk/>
          <pc:sldMk cId="3741120177" sldId="261"/>
        </pc:sldMkLst>
        <pc:spChg chg="mod">
          <ac:chgData name="Marion Sudvarg" userId="2bb9b31b-5f3c-4f72-8e1f-41eb276ee9c6" providerId="ADAL" clId="{D10D8605-B7F8-4511-8A7E-A7E3B657287E}" dt="2023-03-30T21:55:31.279" v="5810" actId="20577"/>
          <ac:spMkLst>
            <pc:docMk/>
            <pc:sldMk cId="3741120177" sldId="261"/>
            <ac:spMk id="2" creationId="{F767B624-4A07-CB88-5C7E-197028797D38}"/>
          </ac:spMkLst>
        </pc:spChg>
      </pc:sldChg>
      <pc:sldChg chg="addSp delSp modSp new mod modAnim">
        <pc:chgData name="Marion Sudvarg" userId="2bb9b31b-5f3c-4f72-8e1f-41eb276ee9c6" providerId="ADAL" clId="{D10D8605-B7F8-4511-8A7E-A7E3B657287E}" dt="2023-04-01T20:13:53.040" v="16402" actId="20577"/>
        <pc:sldMkLst>
          <pc:docMk/>
          <pc:sldMk cId="804062625" sldId="262"/>
        </pc:sldMkLst>
        <pc:spChg chg="mod">
          <ac:chgData name="Marion Sudvarg" userId="2bb9b31b-5f3c-4f72-8e1f-41eb276ee9c6" providerId="ADAL" clId="{D10D8605-B7F8-4511-8A7E-A7E3B657287E}" dt="2023-03-30T20:40:15.072" v="4022" actId="1035"/>
          <ac:spMkLst>
            <pc:docMk/>
            <pc:sldMk cId="804062625" sldId="262"/>
            <ac:spMk id="2" creationId="{0F42B975-7E6B-4BFE-42D8-369894FB3426}"/>
          </ac:spMkLst>
        </pc:spChg>
        <pc:spChg chg="add del 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3" creationId="{57B341AF-22DD-7CA1-4C4D-C638C22FB4E3}"/>
          </ac:spMkLst>
        </pc:spChg>
        <pc:spChg chg="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4" creationId="{040C8F7E-B48E-7947-7431-00B39C9AF1BC}"/>
          </ac:spMkLst>
        </pc:spChg>
        <pc:spChg chg="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5" creationId="{E96642E4-A938-CE60-846E-81C8688E58C9}"/>
          </ac:spMkLst>
        </pc:spChg>
        <pc:spChg chg="add mod">
          <ac:chgData name="Marion Sudvarg" userId="2bb9b31b-5f3c-4f72-8e1f-41eb276ee9c6" providerId="ADAL" clId="{D10D8605-B7F8-4511-8A7E-A7E3B657287E}" dt="2023-03-30T20:44:01.512" v="4395" actId="1076"/>
          <ac:spMkLst>
            <pc:docMk/>
            <pc:sldMk cId="804062625" sldId="262"/>
            <ac:spMk id="9" creationId="{C89CE2FE-8893-2FA3-1651-DE6116C2C0A7}"/>
          </ac:spMkLst>
        </pc:spChg>
        <pc:spChg chg="add mod">
          <ac:chgData name="Marion Sudvarg" userId="2bb9b31b-5f3c-4f72-8e1f-41eb276ee9c6" providerId="ADAL" clId="{D10D8605-B7F8-4511-8A7E-A7E3B657287E}" dt="2023-03-30T20:43:58.035" v="4394" actId="1076"/>
          <ac:spMkLst>
            <pc:docMk/>
            <pc:sldMk cId="804062625" sldId="262"/>
            <ac:spMk id="10" creationId="{6034DCA1-7369-BD09-70C6-52901D8BEAC6}"/>
          </ac:spMkLst>
        </pc:spChg>
        <pc:graphicFrameChg chg="add del mod">
          <ac:chgData name="Marion Sudvarg" userId="2bb9b31b-5f3c-4f72-8e1f-41eb276ee9c6" providerId="ADAL" clId="{D10D8605-B7F8-4511-8A7E-A7E3B657287E}" dt="2023-03-30T20:32:39.031" v="3876" actId="26606"/>
          <ac:graphicFrameMkLst>
            <pc:docMk/>
            <pc:sldMk cId="804062625" sldId="262"/>
            <ac:graphicFrameMk id="7" creationId="{4C8D70F1-4A19-83DC-0568-1112CBE62888}"/>
          </ac:graphicFrameMkLst>
        </pc:graphicFrameChg>
        <pc:graphicFrameChg chg="add mod modGraphic">
          <ac:chgData name="Marion Sudvarg" userId="2bb9b31b-5f3c-4f72-8e1f-41eb276ee9c6" providerId="ADAL" clId="{D10D8605-B7F8-4511-8A7E-A7E3B657287E}" dt="2023-04-01T20:13:53.040" v="16402" actId="20577"/>
          <ac:graphicFrameMkLst>
            <pc:docMk/>
            <pc:sldMk cId="804062625" sldId="262"/>
            <ac:graphicFrameMk id="8" creationId="{7CE80100-E2E9-592A-3035-93B78BCA6689}"/>
          </ac:graphicFrameMkLst>
        </pc:graphicFrameChg>
      </pc:sldChg>
      <pc:sldChg chg="add del setBg">
        <pc:chgData name="Marion Sudvarg" userId="2bb9b31b-5f3c-4f72-8e1f-41eb276ee9c6" providerId="ADAL" clId="{D10D8605-B7F8-4511-8A7E-A7E3B657287E}" dt="2023-03-30T08:29:06.326" v="397" actId="47"/>
        <pc:sldMkLst>
          <pc:docMk/>
          <pc:sldMk cId="1564848813" sldId="263"/>
        </pc:sldMkLst>
      </pc:sldChg>
      <pc:sldChg chg="addSp delSp modSp new mod modAnim">
        <pc:chgData name="Marion Sudvarg" userId="2bb9b31b-5f3c-4f72-8e1f-41eb276ee9c6" providerId="ADAL" clId="{D10D8605-B7F8-4511-8A7E-A7E3B657287E}" dt="2023-03-30T21:45:48.789" v="5338" actId="1036"/>
        <pc:sldMkLst>
          <pc:docMk/>
          <pc:sldMk cId="2357075121" sldId="263"/>
        </pc:sldMkLst>
        <pc:spChg chg="add del">
          <ac:chgData name="Marion Sudvarg" userId="2bb9b31b-5f3c-4f72-8e1f-41eb276ee9c6" providerId="ADAL" clId="{D10D8605-B7F8-4511-8A7E-A7E3B657287E}" dt="2023-03-30T20:47:38.829" v="4399" actId="22"/>
          <ac:spMkLst>
            <pc:docMk/>
            <pc:sldMk cId="2357075121" sldId="263"/>
            <ac:spMk id="5" creationId="{0B0C8B78-5B8D-F020-B0F1-43B7758E18AE}"/>
          </ac:spMkLst>
        </pc:spChg>
        <pc:spChg chg="add mod">
          <ac:chgData name="Marion Sudvarg" userId="2bb9b31b-5f3c-4f72-8e1f-41eb276ee9c6" providerId="ADAL" clId="{D10D8605-B7F8-4511-8A7E-A7E3B657287E}" dt="2023-03-30T21:17:03.739" v="4572" actId="1038"/>
          <ac:spMkLst>
            <pc:docMk/>
            <pc:sldMk cId="2357075121" sldId="263"/>
            <ac:spMk id="8" creationId="{BEA95F44-A876-3EBF-C418-8E2891FDBE6B}"/>
          </ac:spMkLst>
        </pc:spChg>
        <pc:spChg chg="add mod">
          <ac:chgData name="Marion Sudvarg" userId="2bb9b31b-5f3c-4f72-8e1f-41eb276ee9c6" providerId="ADAL" clId="{D10D8605-B7F8-4511-8A7E-A7E3B657287E}" dt="2023-03-30T21:45:44.285" v="5337" actId="207"/>
          <ac:spMkLst>
            <pc:docMk/>
            <pc:sldMk cId="2357075121" sldId="263"/>
            <ac:spMk id="9" creationId="{07C1AAEC-0812-2E4B-96AD-69B35AC254F6}"/>
          </ac:spMkLst>
        </pc:spChg>
        <pc:picChg chg="add mod">
          <ac:chgData name="Marion Sudvarg" userId="2bb9b31b-5f3c-4f72-8e1f-41eb276ee9c6" providerId="ADAL" clId="{D10D8605-B7F8-4511-8A7E-A7E3B657287E}" dt="2023-03-30T21:45:48.789" v="5338" actId="1036"/>
          <ac:picMkLst>
            <pc:docMk/>
            <pc:sldMk cId="2357075121" sldId="263"/>
            <ac:picMk id="7" creationId="{4AD4FFE8-931F-74E3-B3C9-52398A4ACC4A}"/>
          </ac:picMkLst>
        </pc:picChg>
      </pc:sldChg>
      <pc:sldChg chg="addSp delSp modSp new mod delAnim modAnim">
        <pc:chgData name="Marion Sudvarg" userId="2bb9b31b-5f3c-4f72-8e1f-41eb276ee9c6" providerId="ADAL" clId="{D10D8605-B7F8-4511-8A7E-A7E3B657287E}" dt="2023-03-30T22:11:39.718" v="5936"/>
        <pc:sldMkLst>
          <pc:docMk/>
          <pc:sldMk cId="36091849" sldId="264"/>
        </pc:sldMkLst>
        <pc:spChg chg="mod">
          <ac:chgData name="Marion Sudvarg" userId="2bb9b31b-5f3c-4f72-8e1f-41eb276ee9c6" providerId="ADAL" clId="{D10D8605-B7F8-4511-8A7E-A7E3B657287E}" dt="2023-03-30T21:36:53.976" v="4940" actId="1035"/>
          <ac:spMkLst>
            <pc:docMk/>
            <pc:sldMk cId="36091849" sldId="264"/>
            <ac:spMk id="2" creationId="{22EC8634-D49A-8BEE-A808-7CE2B1027B96}"/>
          </ac:spMkLst>
        </pc:spChg>
        <pc:spChg chg="add del mod">
          <ac:chgData name="Marion Sudvarg" userId="2bb9b31b-5f3c-4f72-8e1f-41eb276ee9c6" providerId="ADAL" clId="{D10D8605-B7F8-4511-8A7E-A7E3B657287E}" dt="2023-03-30T21:39:38.950" v="5003" actId="14100"/>
          <ac:spMkLst>
            <pc:docMk/>
            <pc:sldMk cId="36091849" sldId="264"/>
            <ac:spMk id="3" creationId="{1315C27B-5A8A-6F93-7448-E4A63B7E493C}"/>
          </ac:spMkLst>
        </pc:spChg>
        <pc:spChg chg="add del mod">
          <ac:chgData name="Marion Sudvarg" userId="2bb9b31b-5f3c-4f72-8e1f-41eb276ee9c6" providerId="ADAL" clId="{D10D8605-B7F8-4511-8A7E-A7E3B657287E}" dt="2023-03-30T21:36:43.300" v="4915" actId="478"/>
          <ac:spMkLst>
            <pc:docMk/>
            <pc:sldMk cId="36091849" sldId="264"/>
            <ac:spMk id="8" creationId="{071C719E-CB6D-D69A-D809-ED3296B43348}"/>
          </ac:spMkLst>
        </pc:spChg>
        <pc:spChg chg="add mod">
          <ac:chgData name="Marion Sudvarg" userId="2bb9b31b-5f3c-4f72-8e1f-41eb276ee9c6" providerId="ADAL" clId="{D10D8605-B7F8-4511-8A7E-A7E3B657287E}" dt="2023-03-30T21:39:52.858" v="5005" actId="164"/>
          <ac:spMkLst>
            <pc:docMk/>
            <pc:sldMk cId="36091849" sldId="264"/>
            <ac:spMk id="16" creationId="{10A86F13-EF7F-D119-EAE3-7FE2D5E89B92}"/>
          </ac:spMkLst>
        </pc:spChg>
        <pc:spChg chg="add mod ord">
          <ac:chgData name="Marion Sudvarg" userId="2bb9b31b-5f3c-4f72-8e1f-41eb276ee9c6" providerId="ADAL" clId="{D10D8605-B7F8-4511-8A7E-A7E3B657287E}" dt="2023-03-30T21:40:18.796" v="5009" actId="164"/>
          <ac:spMkLst>
            <pc:docMk/>
            <pc:sldMk cId="36091849" sldId="264"/>
            <ac:spMk id="17" creationId="{9E281735-CBE5-25C1-3ED3-FF7C9AD467FB}"/>
          </ac:spMkLst>
        </pc:spChg>
        <pc:spChg chg="add mod">
          <ac:chgData name="Marion Sudvarg" userId="2bb9b31b-5f3c-4f72-8e1f-41eb276ee9c6" providerId="ADAL" clId="{D10D8605-B7F8-4511-8A7E-A7E3B657287E}" dt="2023-03-30T21:40:43.136" v="5011" actId="164"/>
          <ac:spMkLst>
            <pc:docMk/>
            <pc:sldMk cId="36091849" sldId="264"/>
            <ac:spMk id="18" creationId="{63E41566-3E80-1114-29D3-5DA4F3937E1F}"/>
          </ac:spMkLst>
        </pc:spChg>
        <pc:spChg chg="add mod">
          <ac:chgData name="Marion Sudvarg" userId="2bb9b31b-5f3c-4f72-8e1f-41eb276ee9c6" providerId="ADAL" clId="{D10D8605-B7F8-4511-8A7E-A7E3B657287E}" dt="2023-03-30T21:51:49.640" v="5763" actId="122"/>
          <ac:spMkLst>
            <pc:docMk/>
            <pc:sldMk cId="36091849" sldId="264"/>
            <ac:spMk id="23" creationId="{7A5D34CA-47A0-FD60-0AE9-F5EC126AA459}"/>
          </ac:spMkLst>
        </pc:spChg>
        <pc:grpChg chg="add mod">
          <ac:chgData name="Marion Sudvarg" userId="2bb9b31b-5f3c-4f72-8e1f-41eb276ee9c6" providerId="ADAL" clId="{D10D8605-B7F8-4511-8A7E-A7E3B657287E}" dt="2023-03-30T21:41:41.932" v="5033" actId="1035"/>
          <ac:grpSpMkLst>
            <pc:docMk/>
            <pc:sldMk cId="36091849" sldId="264"/>
            <ac:grpSpMk id="19" creationId="{9C3C96B6-FC1F-2B54-A3BF-1F002F9DBCB7}"/>
          </ac:grpSpMkLst>
        </pc:grpChg>
        <pc:grpChg chg="add mod">
          <ac:chgData name="Marion Sudvarg" userId="2bb9b31b-5f3c-4f72-8e1f-41eb276ee9c6" providerId="ADAL" clId="{D10D8605-B7F8-4511-8A7E-A7E3B657287E}" dt="2023-03-30T21:41:06.635" v="5016" actId="1076"/>
          <ac:grpSpMkLst>
            <pc:docMk/>
            <pc:sldMk cId="36091849" sldId="264"/>
            <ac:grpSpMk id="20" creationId="{31DDE38E-1494-192D-5A3E-DD0243AA57BB}"/>
          </ac:grpSpMkLst>
        </pc:grpChg>
        <pc:grpChg chg="add mod">
          <ac:chgData name="Marion Sudvarg" userId="2bb9b31b-5f3c-4f72-8e1f-41eb276ee9c6" providerId="ADAL" clId="{D10D8605-B7F8-4511-8A7E-A7E3B657287E}" dt="2023-03-30T21:41:41.932" v="5033" actId="1035"/>
          <ac:grpSpMkLst>
            <pc:docMk/>
            <pc:sldMk cId="36091849" sldId="264"/>
            <ac:grpSpMk id="21" creationId="{3746C292-95A4-0990-A03D-527E4DAB74E0}"/>
          </ac:grpSpMkLst>
        </pc:grpChg>
        <pc:picChg chg="add del mod">
          <ac:chgData name="Marion Sudvarg" userId="2bb9b31b-5f3c-4f72-8e1f-41eb276ee9c6" providerId="ADAL" clId="{D10D8605-B7F8-4511-8A7E-A7E3B657287E}" dt="2023-03-30T21:32:36.487" v="4614"/>
          <ac:picMkLst>
            <pc:docMk/>
            <pc:sldMk cId="36091849" sldId="264"/>
            <ac:picMk id="6" creationId="{DB72B92C-9E18-FDA3-1248-0431F79A224B}"/>
          </ac:picMkLst>
        </pc:picChg>
        <pc:picChg chg="add del mod">
          <ac:chgData name="Marion Sudvarg" userId="2bb9b31b-5f3c-4f72-8e1f-41eb276ee9c6" providerId="ADAL" clId="{D10D8605-B7F8-4511-8A7E-A7E3B657287E}" dt="2023-03-30T21:35:45.139" v="4906" actId="478"/>
          <ac:picMkLst>
            <pc:docMk/>
            <pc:sldMk cId="36091849" sldId="264"/>
            <ac:picMk id="7" creationId="{27146F82-6961-FA75-DCBE-C978E63029A2}"/>
          </ac:picMkLst>
        </pc:picChg>
        <pc:picChg chg="add del mod">
          <ac:chgData name="Marion Sudvarg" userId="2bb9b31b-5f3c-4f72-8e1f-41eb276ee9c6" providerId="ADAL" clId="{D10D8605-B7F8-4511-8A7E-A7E3B657287E}" dt="2023-03-30T21:35:18.315" v="4905" actId="478"/>
          <ac:picMkLst>
            <pc:docMk/>
            <pc:sldMk cId="36091849" sldId="264"/>
            <ac:picMk id="9" creationId="{AD1CE976-560A-2CB7-0E87-AB56A9F4458C}"/>
          </ac:picMkLst>
        </pc:picChg>
        <pc:picChg chg="add mod">
          <ac:chgData name="Marion Sudvarg" userId="2bb9b31b-5f3c-4f72-8e1f-41eb276ee9c6" providerId="ADAL" clId="{D10D8605-B7F8-4511-8A7E-A7E3B657287E}" dt="2023-03-30T21:39:52.858" v="5005" actId="164"/>
          <ac:picMkLst>
            <pc:docMk/>
            <pc:sldMk cId="36091849" sldId="264"/>
            <ac:picMk id="11" creationId="{8B672E59-7BFF-82C0-826D-C38E6B19FF0F}"/>
          </ac:picMkLst>
        </pc:picChg>
        <pc:picChg chg="add mod ord">
          <ac:chgData name="Marion Sudvarg" userId="2bb9b31b-5f3c-4f72-8e1f-41eb276ee9c6" providerId="ADAL" clId="{D10D8605-B7F8-4511-8A7E-A7E3B657287E}" dt="2023-03-30T21:40:18.796" v="5009" actId="164"/>
          <ac:picMkLst>
            <pc:docMk/>
            <pc:sldMk cId="36091849" sldId="264"/>
            <ac:picMk id="13" creationId="{F6E7B08C-E333-FBB1-D84A-6CCD13985EA8}"/>
          </ac:picMkLst>
        </pc:picChg>
        <pc:picChg chg="add mod">
          <ac:chgData name="Marion Sudvarg" userId="2bb9b31b-5f3c-4f72-8e1f-41eb276ee9c6" providerId="ADAL" clId="{D10D8605-B7F8-4511-8A7E-A7E3B657287E}" dt="2023-03-30T21:40:43.136" v="5011" actId="164"/>
          <ac:picMkLst>
            <pc:docMk/>
            <pc:sldMk cId="36091849" sldId="264"/>
            <ac:picMk id="15" creationId="{740C5403-E550-76D5-19BC-0345DDE2EF0F}"/>
          </ac:picMkLst>
        </pc:picChg>
      </pc:sldChg>
      <pc:sldChg chg="add del">
        <pc:chgData name="Marion Sudvarg" userId="2bb9b31b-5f3c-4f72-8e1f-41eb276ee9c6" providerId="ADAL" clId="{D10D8605-B7F8-4511-8A7E-A7E3B657287E}" dt="2023-03-30T08:29:07.018" v="398" actId="47"/>
        <pc:sldMkLst>
          <pc:docMk/>
          <pc:sldMk cId="437585399" sldId="264"/>
        </pc:sldMkLst>
      </pc:sldChg>
      <pc:sldChg chg="addSp delSp modSp new mod modAnim">
        <pc:chgData name="Marion Sudvarg" userId="2bb9b31b-5f3c-4f72-8e1f-41eb276ee9c6" providerId="ADAL" clId="{D10D8605-B7F8-4511-8A7E-A7E3B657287E}" dt="2023-04-02T08:45:16.377" v="18737" actId="403"/>
        <pc:sldMkLst>
          <pc:docMk/>
          <pc:sldMk cId="2096459313" sldId="265"/>
        </pc:sldMkLst>
        <pc:spChg chg="mod">
          <ac:chgData name="Marion Sudvarg" userId="2bb9b31b-5f3c-4f72-8e1f-41eb276ee9c6" providerId="ADAL" clId="{D10D8605-B7F8-4511-8A7E-A7E3B657287E}" dt="2023-03-30T21:49:10.006" v="5696" actId="1035"/>
          <ac:spMkLst>
            <pc:docMk/>
            <pc:sldMk cId="2096459313" sldId="265"/>
            <ac:spMk id="2" creationId="{BA3D65D5-1D4C-45BE-1945-950D7A0934C5}"/>
          </ac:spMkLst>
        </pc:spChg>
        <pc:spChg chg="mod">
          <ac:chgData name="Marion Sudvarg" userId="2bb9b31b-5f3c-4f72-8e1f-41eb276ee9c6" providerId="ADAL" clId="{D10D8605-B7F8-4511-8A7E-A7E3B657287E}" dt="2023-03-30T21:54:22.711" v="5788" actId="20577"/>
          <ac:spMkLst>
            <pc:docMk/>
            <pc:sldMk cId="2096459313" sldId="265"/>
            <ac:spMk id="3" creationId="{B60F0137-1679-E7D0-2B94-25413D1322CB}"/>
          </ac:spMkLst>
        </pc:spChg>
        <pc:spChg chg="add mod">
          <ac:chgData name="Marion Sudvarg" userId="2bb9b31b-5f3c-4f72-8e1f-41eb276ee9c6" providerId="ADAL" clId="{D10D8605-B7F8-4511-8A7E-A7E3B657287E}" dt="2023-04-02T08:45:16.377" v="18737" actId="403"/>
          <ac:spMkLst>
            <pc:docMk/>
            <pc:sldMk cId="2096459313" sldId="265"/>
            <ac:spMk id="7" creationId="{DDC875FA-7BFA-1B14-B1F9-575D6D4ECD3D}"/>
          </ac:spMkLst>
        </pc:spChg>
        <pc:spChg chg="add del mod">
          <ac:chgData name="Marion Sudvarg" userId="2bb9b31b-5f3c-4f72-8e1f-41eb276ee9c6" providerId="ADAL" clId="{D10D8605-B7F8-4511-8A7E-A7E3B657287E}" dt="2023-03-30T21:54:34.711" v="5791" actId="478"/>
          <ac:spMkLst>
            <pc:docMk/>
            <pc:sldMk cId="2096459313" sldId="265"/>
            <ac:spMk id="8" creationId="{65CFA3F2-EF46-E2A5-3255-91147E9AE4C8}"/>
          </ac:spMkLst>
        </pc:spChg>
        <pc:picChg chg="add mod">
          <ac:chgData name="Marion Sudvarg" userId="2bb9b31b-5f3c-4f72-8e1f-41eb276ee9c6" providerId="ADAL" clId="{D10D8605-B7F8-4511-8A7E-A7E3B657287E}" dt="2023-03-30T21:49:36.563" v="5699" actId="1076"/>
          <ac:picMkLst>
            <pc:docMk/>
            <pc:sldMk cId="2096459313" sldId="265"/>
            <ac:picMk id="6" creationId="{4E4FA47E-45E9-B613-F4CD-054DFA4E8726}"/>
          </ac:picMkLst>
        </pc:picChg>
      </pc:sldChg>
      <pc:sldChg chg="addSp delSp modSp add mod delAnim modAnim">
        <pc:chgData name="Marion Sudvarg" userId="2bb9b31b-5f3c-4f72-8e1f-41eb276ee9c6" providerId="ADAL" clId="{D10D8605-B7F8-4511-8A7E-A7E3B657287E}" dt="2023-04-02T08:45:24.527" v="18740" actId="403"/>
        <pc:sldMkLst>
          <pc:docMk/>
          <pc:sldMk cId="94936655" sldId="266"/>
        </pc:sldMkLst>
        <pc:spChg chg="mod">
          <ac:chgData name="Marion Sudvarg" userId="2bb9b31b-5f3c-4f72-8e1f-41eb276ee9c6" providerId="ADAL" clId="{D10D8605-B7F8-4511-8A7E-A7E3B657287E}" dt="2023-04-02T08:45:24.527" v="18740" actId="403"/>
          <ac:spMkLst>
            <pc:docMk/>
            <pc:sldMk cId="94936655" sldId="266"/>
            <ac:spMk id="7" creationId="{DDC875FA-7BFA-1B14-B1F9-575D6D4ECD3D}"/>
          </ac:spMkLst>
        </pc:spChg>
        <pc:spChg chg="del">
          <ac:chgData name="Marion Sudvarg" userId="2bb9b31b-5f3c-4f72-8e1f-41eb276ee9c6" providerId="ADAL" clId="{D10D8605-B7F8-4511-8A7E-A7E3B657287E}" dt="2023-03-30T21:54:56.097" v="5794" actId="478"/>
          <ac:spMkLst>
            <pc:docMk/>
            <pc:sldMk cId="94936655" sldId="266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3:07.530" v="5774" actId="167"/>
          <ac:spMkLst>
            <pc:docMk/>
            <pc:sldMk cId="94936655" sldId="266"/>
            <ac:spMk id="12" creationId="{1F948B3A-5367-3497-E985-F03F0D131EAD}"/>
          </ac:spMkLst>
        </pc:spChg>
        <pc:picChg chg="del">
          <ac:chgData name="Marion Sudvarg" userId="2bb9b31b-5f3c-4f72-8e1f-41eb276ee9c6" providerId="ADAL" clId="{D10D8605-B7F8-4511-8A7E-A7E3B657287E}" dt="2023-03-30T21:53:08.954" v="5775" actId="478"/>
          <ac:picMkLst>
            <pc:docMk/>
            <pc:sldMk cId="94936655" sldId="266"/>
            <ac:picMk id="6" creationId="{4E4FA47E-45E9-B613-F4CD-054DFA4E8726}"/>
          </ac:picMkLst>
        </pc:picChg>
        <pc:picChg chg="add del mod">
          <ac:chgData name="Marion Sudvarg" userId="2bb9b31b-5f3c-4f72-8e1f-41eb276ee9c6" providerId="ADAL" clId="{D10D8605-B7F8-4511-8A7E-A7E3B657287E}" dt="2023-03-30T21:52:45.931" v="5771"/>
          <ac:picMkLst>
            <pc:docMk/>
            <pc:sldMk cId="94936655" sldId="266"/>
            <ac:picMk id="9" creationId="{0B327C68-5592-EC48-BBE4-9912EEF8DDA1}"/>
          </ac:picMkLst>
        </pc:picChg>
        <pc:picChg chg="add mod ord">
          <ac:chgData name="Marion Sudvarg" userId="2bb9b31b-5f3c-4f72-8e1f-41eb276ee9c6" providerId="ADAL" clId="{D10D8605-B7F8-4511-8A7E-A7E3B657287E}" dt="2023-03-30T21:53:07.530" v="5774" actId="167"/>
          <ac:picMkLst>
            <pc:docMk/>
            <pc:sldMk cId="94936655" sldId="266"/>
            <ac:picMk id="10" creationId="{08981A2B-A65C-6262-2B99-F4BED3031BA7}"/>
          </ac:picMkLst>
        </pc:picChg>
        <pc:cxnChg chg="add mod ord">
          <ac:chgData name="Marion Sudvarg" userId="2bb9b31b-5f3c-4f72-8e1f-41eb276ee9c6" providerId="ADAL" clId="{D10D8605-B7F8-4511-8A7E-A7E3B657287E}" dt="2023-03-30T21:53:07.530" v="5774" actId="167"/>
          <ac:cxnSpMkLst>
            <pc:docMk/>
            <pc:sldMk cId="94936655" sldId="266"/>
            <ac:cxnSpMk id="11" creationId="{712AF7D8-F45C-EB5E-27A2-8ED3AFBF931D}"/>
          </ac:cxnSpMkLst>
        </pc:cxnChg>
      </pc:sldChg>
      <pc:sldChg chg="addSp delSp modSp add mod delAnim modAnim">
        <pc:chgData name="Marion Sudvarg" userId="2bb9b31b-5f3c-4f72-8e1f-41eb276ee9c6" providerId="ADAL" clId="{D10D8605-B7F8-4511-8A7E-A7E3B657287E}" dt="2023-04-02T08:45:31.452" v="18743" actId="2711"/>
        <pc:sldMkLst>
          <pc:docMk/>
          <pc:sldMk cId="1596348504" sldId="267"/>
        </pc:sldMkLst>
        <pc:spChg chg="mod">
          <ac:chgData name="Marion Sudvarg" userId="2bb9b31b-5f3c-4f72-8e1f-41eb276ee9c6" providerId="ADAL" clId="{D10D8605-B7F8-4511-8A7E-A7E3B657287E}" dt="2023-04-02T08:45:31.452" v="18743" actId="2711"/>
          <ac:spMkLst>
            <pc:docMk/>
            <pc:sldMk cId="1596348504" sldId="267"/>
            <ac:spMk id="7" creationId="{DDC875FA-7BFA-1B14-B1F9-575D6D4ECD3D}"/>
          </ac:spMkLst>
        </pc:spChg>
        <pc:spChg chg="del">
          <ac:chgData name="Marion Sudvarg" userId="2bb9b31b-5f3c-4f72-8e1f-41eb276ee9c6" providerId="ADAL" clId="{D10D8605-B7F8-4511-8A7E-A7E3B657287E}" dt="2023-03-30T21:55:07.993" v="5796" actId="478"/>
          <ac:spMkLst>
            <pc:docMk/>
            <pc:sldMk cId="1596348504" sldId="267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3:41.172" v="5780" actId="167"/>
          <ac:spMkLst>
            <pc:docMk/>
            <pc:sldMk cId="1596348504" sldId="267"/>
            <ac:spMk id="11" creationId="{8639BF39-8CA2-D014-A1B5-CE87FEC58CCE}"/>
          </ac:spMkLst>
        </pc:spChg>
        <pc:picChg chg="del">
          <ac:chgData name="Marion Sudvarg" userId="2bb9b31b-5f3c-4f72-8e1f-41eb276ee9c6" providerId="ADAL" clId="{D10D8605-B7F8-4511-8A7E-A7E3B657287E}" dt="2023-03-30T21:53:43.249" v="5781" actId="478"/>
          <ac:picMkLst>
            <pc:docMk/>
            <pc:sldMk cId="1596348504" sldId="267"/>
            <ac:picMk id="6" creationId="{4E4FA47E-45E9-B613-F4CD-054DFA4E8726}"/>
          </ac:picMkLst>
        </pc:picChg>
        <pc:picChg chg="add mod ord">
          <ac:chgData name="Marion Sudvarg" userId="2bb9b31b-5f3c-4f72-8e1f-41eb276ee9c6" providerId="ADAL" clId="{D10D8605-B7F8-4511-8A7E-A7E3B657287E}" dt="2023-03-30T21:53:41.172" v="5780" actId="167"/>
          <ac:picMkLst>
            <pc:docMk/>
            <pc:sldMk cId="1596348504" sldId="267"/>
            <ac:picMk id="9" creationId="{D2A0CA2C-6550-C292-5DAD-19A4ADF9D60F}"/>
          </ac:picMkLst>
        </pc:picChg>
        <pc:cxnChg chg="add mod ord">
          <ac:chgData name="Marion Sudvarg" userId="2bb9b31b-5f3c-4f72-8e1f-41eb276ee9c6" providerId="ADAL" clId="{D10D8605-B7F8-4511-8A7E-A7E3B657287E}" dt="2023-03-30T21:53:41.172" v="5780" actId="167"/>
          <ac:cxnSpMkLst>
            <pc:docMk/>
            <pc:sldMk cId="1596348504" sldId="267"/>
            <ac:cxnSpMk id="10" creationId="{44B59377-829E-2BD7-B1AA-F250563B7A15}"/>
          </ac:cxnSpMkLst>
        </pc:cxnChg>
      </pc:sldChg>
      <pc:sldChg chg="addSp delSp modSp add mod delAnim modAnim">
        <pc:chgData name="Marion Sudvarg" userId="2bb9b31b-5f3c-4f72-8e1f-41eb276ee9c6" providerId="ADAL" clId="{D10D8605-B7F8-4511-8A7E-A7E3B657287E}" dt="2023-04-02T08:46:44.255" v="18772" actId="1038"/>
        <pc:sldMkLst>
          <pc:docMk/>
          <pc:sldMk cId="1910106982" sldId="268"/>
        </pc:sldMkLst>
        <pc:spChg chg="mod">
          <ac:chgData name="Marion Sudvarg" userId="2bb9b31b-5f3c-4f72-8e1f-41eb276ee9c6" providerId="ADAL" clId="{D10D8605-B7F8-4511-8A7E-A7E3B657287E}" dt="2023-04-02T08:46:25.725" v="18754" actId="14100"/>
          <ac:spMkLst>
            <pc:docMk/>
            <pc:sldMk cId="1910106982" sldId="268"/>
            <ac:spMk id="7" creationId="{DDC875FA-7BFA-1B14-B1F9-575D6D4ECD3D}"/>
          </ac:spMkLst>
        </pc:spChg>
        <pc:spChg chg="mod">
          <ac:chgData name="Marion Sudvarg" userId="2bb9b31b-5f3c-4f72-8e1f-41eb276ee9c6" providerId="ADAL" clId="{D10D8605-B7F8-4511-8A7E-A7E3B657287E}" dt="2023-04-02T08:46:44.255" v="18772" actId="1038"/>
          <ac:spMkLst>
            <pc:docMk/>
            <pc:sldMk cId="1910106982" sldId="268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4:01.048" v="5784" actId="167"/>
          <ac:spMkLst>
            <pc:docMk/>
            <pc:sldMk cId="1910106982" sldId="268"/>
            <ac:spMk id="11" creationId="{9CF5D7A6-081C-870D-D085-29F41026CE44}"/>
          </ac:spMkLst>
        </pc:spChg>
        <pc:picChg chg="del">
          <ac:chgData name="Marion Sudvarg" userId="2bb9b31b-5f3c-4f72-8e1f-41eb276ee9c6" providerId="ADAL" clId="{D10D8605-B7F8-4511-8A7E-A7E3B657287E}" dt="2023-03-30T21:54:02.782" v="5785" actId="478"/>
          <ac:picMkLst>
            <pc:docMk/>
            <pc:sldMk cId="1910106982" sldId="268"/>
            <ac:picMk id="6" creationId="{4E4FA47E-45E9-B613-F4CD-054DFA4E8726}"/>
          </ac:picMkLst>
        </pc:picChg>
        <pc:picChg chg="add mod ord">
          <ac:chgData name="Marion Sudvarg" userId="2bb9b31b-5f3c-4f72-8e1f-41eb276ee9c6" providerId="ADAL" clId="{D10D8605-B7F8-4511-8A7E-A7E3B657287E}" dt="2023-03-30T21:54:01.048" v="5784" actId="167"/>
          <ac:picMkLst>
            <pc:docMk/>
            <pc:sldMk cId="1910106982" sldId="268"/>
            <ac:picMk id="9" creationId="{9015FEB5-3EFE-1037-1E4D-8519A89C486D}"/>
          </ac:picMkLst>
        </pc:picChg>
        <pc:cxnChg chg="add mod ord">
          <ac:chgData name="Marion Sudvarg" userId="2bb9b31b-5f3c-4f72-8e1f-41eb276ee9c6" providerId="ADAL" clId="{D10D8605-B7F8-4511-8A7E-A7E3B657287E}" dt="2023-03-30T21:54:01.048" v="5784" actId="167"/>
          <ac:cxnSpMkLst>
            <pc:docMk/>
            <pc:sldMk cId="1910106982" sldId="268"/>
            <ac:cxnSpMk id="10" creationId="{66D1269A-AF7F-5EF3-67F5-1DD8D598F3DB}"/>
          </ac:cxnSpMkLst>
        </pc:cxnChg>
      </pc:sldChg>
      <pc:sldChg chg="modSp add mod">
        <pc:chgData name="Marion Sudvarg" userId="2bb9b31b-5f3c-4f72-8e1f-41eb276ee9c6" providerId="ADAL" clId="{D10D8605-B7F8-4511-8A7E-A7E3B657287E}" dt="2023-04-01T07:20:35.599" v="9453" actId="20577"/>
        <pc:sldMkLst>
          <pc:docMk/>
          <pc:sldMk cId="3599829615" sldId="269"/>
        </pc:sldMkLst>
        <pc:spChg chg="mod">
          <ac:chgData name="Marion Sudvarg" userId="2bb9b31b-5f3c-4f72-8e1f-41eb276ee9c6" providerId="ADAL" clId="{D10D8605-B7F8-4511-8A7E-A7E3B657287E}" dt="2023-04-01T07:20:35.599" v="9453" actId="20577"/>
          <ac:spMkLst>
            <pc:docMk/>
            <pc:sldMk cId="3599829615" sldId="269"/>
            <ac:spMk id="2" creationId="{F767B624-4A07-CB88-5C7E-197028797D38}"/>
          </ac:spMkLst>
        </pc:spChg>
      </pc:sldChg>
      <pc:sldChg chg="modSp new del mod">
        <pc:chgData name="Marion Sudvarg" userId="2bb9b31b-5f3c-4f72-8e1f-41eb276ee9c6" providerId="ADAL" clId="{D10D8605-B7F8-4511-8A7E-A7E3B657287E}" dt="2023-03-30T21:56:30.704" v="5859" actId="47"/>
        <pc:sldMkLst>
          <pc:docMk/>
          <pc:sldMk cId="143313911" sldId="270"/>
        </pc:sldMkLst>
        <pc:spChg chg="mod">
          <ac:chgData name="Marion Sudvarg" userId="2bb9b31b-5f3c-4f72-8e1f-41eb276ee9c6" providerId="ADAL" clId="{D10D8605-B7F8-4511-8A7E-A7E3B657287E}" dt="2023-03-30T21:56:23.538" v="5858" actId="20577"/>
          <ac:spMkLst>
            <pc:docMk/>
            <pc:sldMk cId="143313911" sldId="270"/>
            <ac:spMk id="2" creationId="{4C67D104-A454-CCE0-33D0-ABC6AC7AFA06}"/>
          </ac:spMkLst>
        </pc:spChg>
      </pc:sldChg>
      <pc:sldChg chg="new del">
        <pc:chgData name="Marion Sudvarg" userId="2bb9b31b-5f3c-4f72-8e1f-41eb276ee9c6" providerId="ADAL" clId="{D10D8605-B7F8-4511-8A7E-A7E3B657287E}" dt="2023-03-30T21:56:12.867" v="5845" actId="47"/>
        <pc:sldMkLst>
          <pc:docMk/>
          <pc:sldMk cId="1886215247" sldId="270"/>
        </pc:sldMkLst>
      </pc:sldChg>
      <pc:sldChg chg="addSp delSp modSp new mod modClrScheme modAnim chgLayout">
        <pc:chgData name="Marion Sudvarg" userId="2bb9b31b-5f3c-4f72-8e1f-41eb276ee9c6" providerId="ADAL" clId="{D10D8605-B7F8-4511-8A7E-A7E3B657287E}" dt="2023-04-02T12:51:54.629" v="20709"/>
        <pc:sldMkLst>
          <pc:docMk/>
          <pc:sldMk cId="2597407758" sldId="270"/>
        </pc:sldMkLst>
        <pc:spChg chg="del 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2" creationId="{F31BF8B0-2D03-80BC-3013-72D699AD1BB3}"/>
          </ac:spMkLst>
        </pc:spChg>
        <pc:spChg chg="del 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3" creationId="{BC999FBA-76F0-3245-6C80-7B7349C4CF22}"/>
          </ac:spMkLst>
        </pc:spChg>
        <pc:spChg chg="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4" creationId="{95A93165-BC63-C01F-D5F0-BA8D95280E1A}"/>
          </ac:spMkLst>
        </pc:spChg>
        <pc:spChg chg="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5" creationId="{DDCEA57E-F067-16F4-9708-57AE036A2CB9}"/>
          </ac:spMkLst>
        </pc:spChg>
        <pc:spChg chg="add mod ord">
          <ac:chgData name="Marion Sudvarg" userId="2bb9b31b-5f3c-4f72-8e1f-41eb276ee9c6" providerId="ADAL" clId="{D10D8605-B7F8-4511-8A7E-A7E3B657287E}" dt="2023-03-30T22:15:47.164" v="6057" actId="1076"/>
          <ac:spMkLst>
            <pc:docMk/>
            <pc:sldMk cId="2597407758" sldId="270"/>
            <ac:spMk id="6" creationId="{26048D2F-E10F-963B-A9CC-05133F80C43E}"/>
          </ac:spMkLst>
        </pc:spChg>
        <pc:spChg chg="add del mod ord">
          <ac:chgData name="Marion Sudvarg" userId="2bb9b31b-5f3c-4f72-8e1f-41eb276ee9c6" providerId="ADAL" clId="{D10D8605-B7F8-4511-8A7E-A7E3B657287E}" dt="2023-03-30T22:15:20.270" v="6053" actId="478"/>
          <ac:spMkLst>
            <pc:docMk/>
            <pc:sldMk cId="2597407758" sldId="270"/>
            <ac:spMk id="7" creationId="{18D79993-BA2F-F221-2435-1215A9043061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1" creationId="{82E1E5A9-2F06-CC70-0AA1-39BD10BC4E6C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14" creationId="{8A24B100-387A-8158-A3D7-EB3B5420EFE9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15" creationId="{4B9B3BC4-24B5-211A-209D-B0DD89A24F73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8" creationId="{D83491FD-FB73-8C9D-80A1-BFC58514EDA9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9" creationId="{C2C84CA1-91EA-8B0E-E876-C8B12799814A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21" creationId="{44911202-0C05-E62D-7649-31AA569631B5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22" creationId="{8BE31FDF-D2DE-5DEF-0D71-91413F346985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26" creationId="{C8CFC616-C85F-4DDC-A7E8-A5AC75B2AF8A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27" creationId="{5647F6FC-3CB9-F70E-9666-F1C9AD28ABB6}"/>
          </ac:spMkLst>
        </pc:spChg>
        <pc:spChg chg="add mod">
          <ac:chgData name="Marion Sudvarg" userId="2bb9b31b-5f3c-4f72-8e1f-41eb276ee9c6" providerId="ADAL" clId="{D10D8605-B7F8-4511-8A7E-A7E3B657287E}" dt="2023-04-02T12:51:39.201" v="20708" actId="20577"/>
          <ac:spMkLst>
            <pc:docMk/>
            <pc:sldMk cId="2597407758" sldId="270"/>
            <ac:spMk id="31" creationId="{A5257C9A-2852-3AAA-42CB-A05A737ACD7E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4" creationId="{3EF19F41-733B-33F9-E831-57CD11560DC2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5" creationId="{3CC9AB1F-CF85-0D3F-E06C-635A9FC22214}"/>
          </ac:spMkLst>
        </pc:spChg>
        <pc:spChg chg="add 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8" creationId="{9296F1A4-5DC8-8D05-703D-1C11E267B9EB}"/>
          </ac:spMkLst>
        </pc:spChg>
        <pc:spChg chg="add 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9" creationId="{F48CE9E7-7BBF-2AB8-7BE6-6F414718A845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41" creationId="{77F68182-3B65-79B0-38ED-AFFFD0832B65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42" creationId="{71A1D298-956E-3A3D-8AC3-86CB73C2BDD8}"/>
          </ac:spMkLst>
        </pc:spChg>
        <pc:spChg chg="add del mod">
          <ac:chgData name="Marion Sudvarg" userId="2bb9b31b-5f3c-4f72-8e1f-41eb276ee9c6" providerId="ADAL" clId="{D10D8605-B7F8-4511-8A7E-A7E3B657287E}" dt="2023-03-30T22:15:30.034" v="6056" actId="478"/>
          <ac:spMkLst>
            <pc:docMk/>
            <pc:sldMk cId="2597407758" sldId="270"/>
            <ac:spMk id="46" creationId="{0DDEFE11-14CD-7045-7759-BD8837C8B2FD}"/>
          </ac:spMkLst>
        </pc:spChg>
        <pc:spChg chg="add mod">
          <ac:chgData name="Marion Sudvarg" userId="2bb9b31b-5f3c-4f72-8e1f-41eb276ee9c6" providerId="ADAL" clId="{D10D8605-B7F8-4511-8A7E-A7E3B657287E}" dt="2023-03-30T22:15:26.917" v="6055" actId="1076"/>
          <ac:spMkLst>
            <pc:docMk/>
            <pc:sldMk cId="2597407758" sldId="270"/>
            <ac:spMk id="47" creationId="{7022656E-BA52-42B9-A191-EB63B724B3D4}"/>
          </ac:spMkLst>
        </pc:spChg>
        <pc:grpChg chg="add del mod">
          <ac:chgData name="Marion Sudvarg" userId="2bb9b31b-5f3c-4f72-8e1f-41eb276ee9c6" providerId="ADAL" clId="{D10D8605-B7F8-4511-8A7E-A7E3B657287E}" dt="2023-03-30T22:15:16.171" v="6050"/>
          <ac:grpSpMkLst>
            <pc:docMk/>
            <pc:sldMk cId="2597407758" sldId="270"/>
            <ac:grpSpMk id="13" creationId="{DED7CE67-4035-2C52-758E-C9E020F82330}"/>
          </ac:grpSpMkLst>
        </pc:grpChg>
        <pc:grpChg chg="add del mod">
          <ac:chgData name="Marion Sudvarg" userId="2bb9b31b-5f3c-4f72-8e1f-41eb276ee9c6" providerId="ADAL" clId="{D10D8605-B7F8-4511-8A7E-A7E3B657287E}" dt="2023-03-30T22:15:16.171" v="6050"/>
          <ac:grpSpMkLst>
            <pc:docMk/>
            <pc:sldMk cId="2597407758" sldId="270"/>
            <ac:grpSpMk id="20" creationId="{5C882AE2-8BDE-A0A7-901E-7A6A7E9B0018}"/>
          </ac:grpSpMkLst>
        </pc:grpChg>
        <pc:grpChg chg="add mod">
          <ac:chgData name="Marion Sudvarg" userId="2bb9b31b-5f3c-4f72-8e1f-41eb276ee9c6" providerId="ADAL" clId="{D10D8605-B7F8-4511-8A7E-A7E3B657287E}" dt="2023-04-02T12:50:41.566" v="20615" actId="1038"/>
          <ac:grpSpMkLst>
            <pc:docMk/>
            <pc:sldMk cId="2597407758" sldId="270"/>
            <ac:grpSpMk id="33" creationId="{5D214715-8F10-B684-BCD9-A5BDDDC55861}"/>
          </ac:grpSpMkLst>
        </pc:grpChg>
        <pc:grpChg chg="add mod">
          <ac:chgData name="Marion Sudvarg" userId="2bb9b31b-5f3c-4f72-8e1f-41eb276ee9c6" providerId="ADAL" clId="{D10D8605-B7F8-4511-8A7E-A7E3B657287E}" dt="2023-04-02T12:50:41.566" v="20615" actId="1038"/>
          <ac:grpSpMkLst>
            <pc:docMk/>
            <pc:sldMk cId="2597407758" sldId="270"/>
            <ac:grpSpMk id="40" creationId="{E8DAAAFA-D9D2-35CA-FFDC-E30B9FD13995}"/>
          </ac:grpSpMkLst>
        </pc:grp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9" creationId="{F8CD1C8D-93DE-B75E-A783-B0CF4C115447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0" creationId="{F2C45D3D-9457-B823-4F51-524D0416E98E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2" creationId="{84CDC883-3EE0-8AF8-9D82-736CAC1870DE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7" creationId="{698467C6-4773-6856-2525-25457CA0666B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24" creationId="{F12AE6FC-2490-112F-7A0B-C016BC36812A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25" creationId="{B3CD2037-DBA3-0598-A1D4-E3A7EEC33AE1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29" creationId="{56347615-8664-BFD4-5F89-E406702858CD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0" creationId="{41872A29-CE46-FED9-D8BA-C2443F5698AE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2" creationId="{0BB8F5D4-F81E-BB76-10D5-80A8B69026B9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7" creationId="{413FFD49-C411-9C42-9EE1-92C5521D46FE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44" creationId="{F74AFBF1-61B3-A973-DC0F-66FC785D3528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45" creationId="{B1A957E1-57DA-03C8-4F6C-9F56E5248F4C}"/>
          </ac:picMkLst>
        </pc:pic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8" creationId="{244DBC62-7B9A-DEDA-9B15-A4EC2DBFD418}"/>
          </ac:cxnSpMkLst>
        </pc:cxn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16" creationId="{1046E7D1-91E0-A9B1-6AC8-279CA07066FC}"/>
          </ac:cxnSpMkLst>
        </pc:cxn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23" creationId="{2E841995-64A6-8256-2D9F-158308F0796D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28" creationId="{99803095-4796-126B-A8E9-6C8E1963CAC8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36" creationId="{CE5559E9-4AA3-0E73-3E1F-7733EC59D5AC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43" creationId="{6536A141-5613-BB12-F390-D0D9C303ECF1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082135776" sldId="270"/>
        </pc:sldMkLst>
      </pc:sldChg>
      <pc:sldChg chg="modSp new mod modAnim">
        <pc:chgData name="Marion Sudvarg" userId="2bb9b31b-5f3c-4f72-8e1f-41eb276ee9c6" providerId="ADAL" clId="{D10D8605-B7F8-4511-8A7E-A7E3B657287E}" dt="2023-04-01T08:42:15.955" v="11529" actId="20577"/>
        <pc:sldMkLst>
          <pc:docMk/>
          <pc:sldMk cId="21766649" sldId="271"/>
        </pc:sldMkLst>
        <pc:spChg chg="mod">
          <ac:chgData name="Marion Sudvarg" userId="2bb9b31b-5f3c-4f72-8e1f-41eb276ee9c6" providerId="ADAL" clId="{D10D8605-B7F8-4511-8A7E-A7E3B657287E}" dt="2023-03-31T09:02:16.938" v="7434" actId="1076"/>
          <ac:spMkLst>
            <pc:docMk/>
            <pc:sldMk cId="21766649" sldId="271"/>
            <ac:spMk id="2" creationId="{3D5122D2-5A22-CAE5-BDE9-DB756D135AC2}"/>
          </ac:spMkLst>
        </pc:spChg>
        <pc:spChg chg="mod">
          <ac:chgData name="Marion Sudvarg" userId="2bb9b31b-5f3c-4f72-8e1f-41eb276ee9c6" providerId="ADAL" clId="{D10D8605-B7F8-4511-8A7E-A7E3B657287E}" dt="2023-04-01T08:42:15.955" v="11529" actId="20577"/>
          <ac:spMkLst>
            <pc:docMk/>
            <pc:sldMk cId="21766649" sldId="271"/>
            <ac:spMk id="3" creationId="{ABCAE507-B585-F21D-5D38-C29AD1698399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075245899" sldId="271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876395593" sldId="272"/>
        </pc:sldMkLst>
      </pc:sldChg>
      <pc:sldChg chg="addSp delSp modSp new mod modAnim">
        <pc:chgData name="Marion Sudvarg" userId="2bb9b31b-5f3c-4f72-8e1f-41eb276ee9c6" providerId="ADAL" clId="{D10D8605-B7F8-4511-8A7E-A7E3B657287E}" dt="2023-04-01T06:47:55.651" v="8615" actId="20577"/>
        <pc:sldMkLst>
          <pc:docMk/>
          <pc:sldMk cId="2871070348" sldId="272"/>
        </pc:sldMkLst>
        <pc:spChg chg="mod">
          <ac:chgData name="Marion Sudvarg" userId="2bb9b31b-5f3c-4f72-8e1f-41eb276ee9c6" providerId="ADAL" clId="{D10D8605-B7F8-4511-8A7E-A7E3B657287E}" dt="2023-03-31T09:13:57.340" v="8211" actId="20577"/>
          <ac:spMkLst>
            <pc:docMk/>
            <pc:sldMk cId="2871070348" sldId="272"/>
            <ac:spMk id="2" creationId="{28F862D7-E6A0-1C08-04D7-FB25E191189F}"/>
          </ac:spMkLst>
        </pc:spChg>
        <pc:spChg chg="mod">
          <ac:chgData name="Marion Sudvarg" userId="2bb9b31b-5f3c-4f72-8e1f-41eb276ee9c6" providerId="ADAL" clId="{D10D8605-B7F8-4511-8A7E-A7E3B657287E}" dt="2023-04-01T06:47:55.651" v="8615" actId="20577"/>
          <ac:spMkLst>
            <pc:docMk/>
            <pc:sldMk cId="2871070348" sldId="272"/>
            <ac:spMk id="3" creationId="{E9FF157A-0CBE-417C-4170-CD7026317DE1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7" creationId="{2354AFCB-7A99-C9FA-2F04-C489C78218BC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8" creationId="{4713DA2C-E0C2-C53C-3AB7-4662B8FEFBB4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9" creationId="{B16E763A-4054-08E2-70FD-CB3BA576E1FC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0" creationId="{6D0D6AA7-801A-77DC-5416-4D4536302FEF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1" creationId="{94A3A114-D3C7-5845-6734-A1CEB35F9B97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2" creationId="{B341FD1B-DB5F-0085-2EE6-559BB1B4FBC7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3" creationId="{CAEE8CCB-C1CC-A442-A8E6-2B27368A422D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0" creationId="{49B247BB-AB50-2777-FE4A-53560060BC53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1" creationId="{2916C864-F48D-FA47-F432-7DDC40010BF6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2" creationId="{39DA797C-ABC6-9152-E860-D193F38B0D74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3" creationId="{6E2A5598-2B5A-16AA-6D4A-68CE910A002D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9" creationId="{84C684FD-D4E4-96A3-7121-0072AF299EF2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32" creationId="{F334079E-C208-5672-F949-6AEE2A89C409}"/>
          </ac:spMkLst>
        </pc:spChg>
        <pc:spChg chg="add del mod">
          <ac:chgData name="Marion Sudvarg" userId="2bb9b31b-5f3c-4f72-8e1f-41eb276ee9c6" providerId="ADAL" clId="{D10D8605-B7F8-4511-8A7E-A7E3B657287E}" dt="2023-03-31T09:14:48.837" v="8217" actId="478"/>
          <ac:spMkLst>
            <pc:docMk/>
            <pc:sldMk cId="2871070348" sldId="272"/>
            <ac:spMk id="36" creationId="{F158ED8A-D0F4-D6EF-DEE3-7FCCBF4EB41F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38" creationId="{22BDF16E-6B31-8E99-DF87-D3DF77F7861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39" creationId="{E14B4A42-4992-4BA0-17A1-8BB32F944191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0" creationId="{03EE0496-888C-9DE3-0CF8-E44BB40884F7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1" creationId="{80D8310F-FCCB-896A-2689-44F3418C0952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2" creationId="{F1ED264A-EE5B-5928-63DA-61E06C051B1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3" creationId="{27F546F3-1176-7EE3-157C-911CF7009F7A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4" creationId="{E8B0C229-DE84-E267-3713-68B79403E716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1" creationId="{1C5AC16E-3C90-7FBE-D9BA-79FF66C8654F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2" creationId="{ED738B1B-4359-0385-15B6-CFFB9B127AE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3" creationId="{5F5BB789-0A65-19F6-5809-CAF5F434D9D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4" creationId="{CB58DAC6-74C0-EBAF-E544-86EE2431BC07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0" creationId="{0DEEB16E-CE40-0756-1C19-70D17B29D97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3" creationId="{EBD31AAC-56D0-6225-7772-DC3C089B9681}"/>
          </ac:spMkLst>
        </pc:spChg>
        <pc:spChg chg="add del mod">
          <ac:chgData name="Marion Sudvarg" userId="2bb9b31b-5f3c-4f72-8e1f-41eb276ee9c6" providerId="ADAL" clId="{D10D8605-B7F8-4511-8A7E-A7E3B657287E}" dt="2023-03-31T09:14:57.995" v="8221" actId="478"/>
          <ac:spMkLst>
            <pc:docMk/>
            <pc:sldMk cId="2871070348" sldId="272"/>
            <ac:spMk id="67" creationId="{F5A7C96E-A3E6-7D4B-3A5F-5DAE7F2076E0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9" creationId="{3001FD0D-77C2-F466-850A-C4571247ABF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0" creationId="{03FD2EAE-9950-8408-88CE-55CB2AB32A91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1" creationId="{C34D540C-0F27-6601-1276-F955E1B2BF0C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2" creationId="{83799660-BD04-CCC9-50AA-8D88216769ED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3" creationId="{5A92EDCE-0BB7-5CAF-189E-7A3682CECAD9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4" creationId="{765A024A-F763-3DA6-1EC6-6E82F5165BA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5" creationId="{809D84A2-F34C-70E8-3734-65A795F535A6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6" creationId="{17A574BB-485C-0646-9944-98F749752683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7" creationId="{B870E9EF-788B-FB24-C91C-35A81896DEE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8" creationId="{E08808B8-0288-1D35-2EC0-BC28D098692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9" creationId="{50075A9C-29DB-DCAE-4DFE-A8081791B8FB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80" creationId="{3C8AEE4B-76BE-C888-984D-A1E88C5B1A99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81" creationId="{3538A588-295A-1B89-6F41-5290EF404BC8}"/>
          </ac:spMkLst>
        </pc:spChg>
        <pc:spChg chg="add mod">
          <ac:chgData name="Marion Sudvarg" userId="2bb9b31b-5f3c-4f72-8e1f-41eb276ee9c6" providerId="ADAL" clId="{D10D8605-B7F8-4511-8A7E-A7E3B657287E}" dt="2023-03-31T19:40:23.329" v="8540" actId="1076"/>
          <ac:spMkLst>
            <pc:docMk/>
            <pc:sldMk cId="2871070348" sldId="272"/>
            <ac:spMk id="82" creationId="{8D75D1A9-A57D-8293-8499-637C8AB00314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3" creationId="{62A9A72B-EA79-8DC4-3D80-AE05742B031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4" creationId="{C92D7F6C-8279-9857-AA09-B93100C7D6D2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5" creationId="{54905827-0981-1BE4-F2A6-2D3E9558720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6" creationId="{F7381F6D-D2A8-C7A9-6CE2-32E084834254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7" creationId="{9170E56E-3A0F-6CB5-9CC6-D0920603642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8" creationId="{6A93D6F6-F178-4984-DC31-B90670F2CFC9}"/>
          </ac:spMkLst>
        </pc:spChg>
        <pc:spChg chg="add mod">
          <ac:chgData name="Marion Sudvarg" userId="2bb9b31b-5f3c-4f72-8e1f-41eb276ee9c6" providerId="ADAL" clId="{D10D8605-B7F8-4511-8A7E-A7E3B657287E}" dt="2023-03-31T19:40:26.571" v="8541" actId="1076"/>
          <ac:spMkLst>
            <pc:docMk/>
            <pc:sldMk cId="2871070348" sldId="272"/>
            <ac:spMk id="89" creationId="{B9176769-39A8-5808-8243-E789EF0EE258}"/>
          </ac:spMkLst>
        </pc:spChg>
        <pc:spChg chg="add mod">
          <ac:chgData name="Marion Sudvarg" userId="2bb9b31b-5f3c-4f72-8e1f-41eb276ee9c6" providerId="ADAL" clId="{D10D8605-B7F8-4511-8A7E-A7E3B657287E}" dt="2023-03-31T19:40:48.721" v="8550" actId="1076"/>
          <ac:spMkLst>
            <pc:docMk/>
            <pc:sldMk cId="2871070348" sldId="272"/>
            <ac:spMk id="90" creationId="{3EB0CA1F-E58C-9864-1A60-A1CE5B6C1207}"/>
          </ac:spMkLst>
        </pc:spChg>
        <pc:spChg chg="add mod">
          <ac:chgData name="Marion Sudvarg" userId="2bb9b31b-5f3c-4f72-8e1f-41eb276ee9c6" providerId="ADAL" clId="{D10D8605-B7F8-4511-8A7E-A7E3B657287E}" dt="2023-03-31T19:40:58.300" v="8553" actId="1076"/>
          <ac:spMkLst>
            <pc:docMk/>
            <pc:sldMk cId="2871070348" sldId="272"/>
            <ac:spMk id="91" creationId="{E6ECEF21-7A32-CC50-D216-EEA06A99011E}"/>
          </ac:spMkLst>
        </pc:spChg>
        <pc:spChg chg="add mod">
          <ac:chgData name="Marion Sudvarg" userId="2bb9b31b-5f3c-4f72-8e1f-41eb276ee9c6" providerId="ADAL" clId="{D10D8605-B7F8-4511-8A7E-A7E3B657287E}" dt="2023-03-31T19:41:06.704" v="8556" actId="1076"/>
          <ac:spMkLst>
            <pc:docMk/>
            <pc:sldMk cId="2871070348" sldId="272"/>
            <ac:spMk id="92" creationId="{29BE52B7-474E-772F-4365-EA035E5AC676}"/>
          </ac:spMkLst>
        </pc:spChg>
        <pc:spChg chg="add mod">
          <ac:chgData name="Marion Sudvarg" userId="2bb9b31b-5f3c-4f72-8e1f-41eb276ee9c6" providerId="ADAL" clId="{D10D8605-B7F8-4511-8A7E-A7E3B657287E}" dt="2023-03-31T19:41:21.194" v="8561" actId="1076"/>
          <ac:spMkLst>
            <pc:docMk/>
            <pc:sldMk cId="2871070348" sldId="272"/>
            <ac:spMk id="93" creationId="{6CE6BD74-50DC-CCA8-D3D7-CE4342CE5BF6}"/>
          </ac:spMkLst>
        </pc:spChg>
        <pc:spChg chg="add mod">
          <ac:chgData name="Marion Sudvarg" userId="2bb9b31b-5f3c-4f72-8e1f-41eb276ee9c6" providerId="ADAL" clId="{D10D8605-B7F8-4511-8A7E-A7E3B657287E}" dt="2023-03-31T19:41:19.412" v="8560" actId="1076"/>
          <ac:spMkLst>
            <pc:docMk/>
            <pc:sldMk cId="2871070348" sldId="272"/>
            <ac:spMk id="94" creationId="{2DBAE022-AAF1-2EB8-9CF2-D2F719CD5DEF}"/>
          </ac:spMkLst>
        </pc:spChg>
        <pc:spChg chg="add mod">
          <ac:chgData name="Marion Sudvarg" userId="2bb9b31b-5f3c-4f72-8e1f-41eb276ee9c6" providerId="ADAL" clId="{D10D8605-B7F8-4511-8A7E-A7E3B657287E}" dt="2023-03-31T19:45:40.363" v="8577" actId="1076"/>
          <ac:spMkLst>
            <pc:docMk/>
            <pc:sldMk cId="2871070348" sldId="272"/>
            <ac:spMk id="164" creationId="{408F4BB7-4497-E7DA-D9AB-9199F20A5957}"/>
          </ac:spMkLst>
        </pc:spChg>
        <pc:grpChg chg="add del mod">
          <ac:chgData name="Marion Sudvarg" userId="2bb9b31b-5f3c-4f72-8e1f-41eb276ee9c6" providerId="ADAL" clId="{D10D8605-B7F8-4511-8A7E-A7E3B657287E}" dt="2023-03-31T09:14:46.486" v="8216" actId="478"/>
          <ac:grpSpMkLst>
            <pc:docMk/>
            <pc:sldMk cId="2871070348" sldId="272"/>
            <ac:grpSpMk id="6" creationId="{0CA7BADE-72C6-49A0-1746-62512B323CB3}"/>
          </ac:grpSpMkLst>
        </pc:grpChg>
        <pc:grpChg chg="add del mod">
          <ac:chgData name="Marion Sudvarg" userId="2bb9b31b-5f3c-4f72-8e1f-41eb276ee9c6" providerId="ADAL" clId="{D10D8605-B7F8-4511-8A7E-A7E3B657287E}" dt="2023-03-31T09:14:55.790" v="8220" actId="478"/>
          <ac:grpSpMkLst>
            <pc:docMk/>
            <pc:sldMk cId="2871070348" sldId="272"/>
            <ac:grpSpMk id="37" creationId="{894885C3-F48D-DF78-4A3D-AB899CB11BB0}"/>
          </ac:grpSpMkLst>
        </pc:grpChg>
        <pc:grpChg chg="add del mod">
          <ac:chgData name="Marion Sudvarg" userId="2bb9b31b-5f3c-4f72-8e1f-41eb276ee9c6" providerId="ADAL" clId="{D10D8605-B7F8-4511-8A7E-A7E3B657287E}" dt="2023-03-31T09:14:54.349" v="8219" actId="478"/>
          <ac:grpSpMkLst>
            <pc:docMk/>
            <pc:sldMk cId="2871070348" sldId="272"/>
            <ac:grpSpMk id="68" creationId="{A75AD400-CD0C-6EB9-B554-9980B6E961F9}"/>
          </ac:grpSpMkLst>
        </pc:grp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4" creationId="{20FE963E-EACA-0945-F0B3-8E9860783276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5" creationId="{0923DC9C-15F5-5681-CA64-08B58C2BADD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6" creationId="{CA5B6A72-E4FC-9E71-85A3-B3314CD66C5B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7" creationId="{853DE3CD-B6D1-3460-8AB1-A49C346FDB2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8" creationId="{21EC2EBE-A3E4-40B9-1251-59095560972E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9" creationId="{6CBA2F07-2834-B196-9F57-EB3C04DE4ABD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4" creationId="{A20A1C5F-1D78-B450-0B18-85602A6A1EA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5" creationId="{23F7E03A-084B-D751-01EC-A76E9A357968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6" creationId="{21BD7BA9-8814-0EF5-F681-58AD02B9D804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7" creationId="{3E5C1DC7-065B-6037-C3E5-4B9494F52452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8" creationId="{DA0E8DE4-1323-36E9-917F-342325498EF6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0" creationId="{2E030D27-C5C2-0317-FEAB-4AF0D1B83270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1" creationId="{75C2336E-A363-7513-801F-E04108D5870A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3" creationId="{41E393F4-2CD1-A382-C575-6BE080F71937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4" creationId="{C0C3538B-710E-0456-1A6F-8286F7A98D90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5" creationId="{6516DB2E-4033-808E-5705-B32F3676C08A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5" creationId="{D8D497A9-D95F-4B3E-39AC-B968169C738E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6" creationId="{9330B7DE-786A-3A4B-363A-31EFC64830DE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7" creationId="{7F84580F-575F-1B53-C0CC-03DC8F5E1EC2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8" creationId="{CCBDCFDD-C1F7-DC68-B139-B3D615BFE1D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9" creationId="{208D78B3-884F-4141-C7F9-3B066B49FAD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0" creationId="{3AAAF54A-A8A6-A28F-590A-2AD8E1C17AE0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5" creationId="{E6DEF1CB-5550-F3C4-E267-3C8163279B3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6" creationId="{BDBDFD59-DEFE-3420-B54D-38B8EFC50B90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7" creationId="{D307A532-938E-6278-381E-81C29DA36A45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8" creationId="{F4E22E55-42F1-E38A-DE80-5770B5AE01E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9" creationId="{2A933787-6F78-51E5-F38E-C9F33C13EE4F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1" creationId="{6E1AA54F-74A2-8DEE-6F3C-28B471E36033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2" creationId="{54A126A2-7D41-9556-A1B1-AB9E4B771D17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4" creationId="{C1EBA36E-6FEC-A2B9-E278-EEB773A56B82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5" creationId="{00DAC2A5-4C5D-6F2C-09A8-EC2386799C6C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6" creationId="{DA2AAC32-9AEC-CEA8-88A2-CC08DB92FA74}"/>
          </ac:cxnSpMkLst>
        </pc:cxnChg>
        <pc:cxnChg chg="add mod">
          <ac:chgData name="Marion Sudvarg" userId="2bb9b31b-5f3c-4f72-8e1f-41eb276ee9c6" providerId="ADAL" clId="{D10D8605-B7F8-4511-8A7E-A7E3B657287E}" dt="2023-03-31T19:40:23.329" v="8540" actId="1076"/>
          <ac:cxnSpMkLst>
            <pc:docMk/>
            <pc:sldMk cId="2871070348" sldId="272"/>
            <ac:cxnSpMk id="96" creationId="{C93F01D7-704F-8FD9-306D-C11DAC6D9025}"/>
          </ac:cxnSpMkLst>
        </pc:cxnChg>
        <pc:cxnChg chg="add">
          <ac:chgData name="Marion Sudvarg" userId="2bb9b31b-5f3c-4f72-8e1f-41eb276ee9c6" providerId="ADAL" clId="{D10D8605-B7F8-4511-8A7E-A7E3B657287E}" dt="2023-03-31T19:38:01.789" v="8523" actId="11529"/>
          <ac:cxnSpMkLst>
            <pc:docMk/>
            <pc:sldMk cId="2871070348" sldId="272"/>
            <ac:cxnSpMk id="98" creationId="{DB553EC7-AC39-44CA-9398-57AB50FCFA3C}"/>
          </ac:cxnSpMkLst>
        </pc:cxnChg>
        <pc:cxnChg chg="add">
          <ac:chgData name="Marion Sudvarg" userId="2bb9b31b-5f3c-4f72-8e1f-41eb276ee9c6" providerId="ADAL" clId="{D10D8605-B7F8-4511-8A7E-A7E3B657287E}" dt="2023-03-31T19:38:03.749" v="8524" actId="11529"/>
          <ac:cxnSpMkLst>
            <pc:docMk/>
            <pc:sldMk cId="2871070348" sldId="272"/>
            <ac:cxnSpMk id="100" creationId="{39DDB13A-6DD4-9646-70A5-482306BDF4B0}"/>
          </ac:cxnSpMkLst>
        </pc:cxnChg>
        <pc:cxnChg chg="add mod">
          <ac:chgData name="Marion Sudvarg" userId="2bb9b31b-5f3c-4f72-8e1f-41eb276ee9c6" providerId="ADAL" clId="{D10D8605-B7F8-4511-8A7E-A7E3B657287E}" dt="2023-03-31T19:40:23.329" v="8540" actId="1076"/>
          <ac:cxnSpMkLst>
            <pc:docMk/>
            <pc:sldMk cId="2871070348" sldId="272"/>
            <ac:cxnSpMk id="102" creationId="{703BC783-AA25-AB6D-887E-46EE5C2D04D4}"/>
          </ac:cxnSpMkLst>
        </pc:cxnChg>
        <pc:cxnChg chg="add mod">
          <ac:chgData name="Marion Sudvarg" userId="2bb9b31b-5f3c-4f72-8e1f-41eb276ee9c6" providerId="ADAL" clId="{D10D8605-B7F8-4511-8A7E-A7E3B657287E}" dt="2023-03-31T19:40:26.571" v="8541" actId="1076"/>
          <ac:cxnSpMkLst>
            <pc:docMk/>
            <pc:sldMk cId="2871070348" sldId="272"/>
            <ac:cxnSpMk id="104" creationId="{F8C58364-F832-1149-5BDD-2687C135B36D}"/>
          </ac:cxnSpMkLst>
        </pc:cxnChg>
        <pc:cxnChg chg="add mod">
          <ac:chgData name="Marion Sudvarg" userId="2bb9b31b-5f3c-4f72-8e1f-41eb276ee9c6" providerId="ADAL" clId="{D10D8605-B7F8-4511-8A7E-A7E3B657287E}" dt="2023-03-31T19:40:54.795" v="8552" actId="14100"/>
          <ac:cxnSpMkLst>
            <pc:docMk/>
            <pc:sldMk cId="2871070348" sldId="272"/>
            <ac:cxnSpMk id="106" creationId="{F9034E8D-9103-81AF-1C91-AADDA7684214}"/>
          </ac:cxnSpMkLst>
        </pc:cxnChg>
        <pc:cxnChg chg="add mod">
          <ac:chgData name="Marion Sudvarg" userId="2bb9b31b-5f3c-4f72-8e1f-41eb276ee9c6" providerId="ADAL" clId="{D10D8605-B7F8-4511-8A7E-A7E3B657287E}" dt="2023-03-31T19:40:58.300" v="8553" actId="1076"/>
          <ac:cxnSpMkLst>
            <pc:docMk/>
            <pc:sldMk cId="2871070348" sldId="272"/>
            <ac:cxnSpMk id="108" creationId="{80C85E73-DFD9-56E8-1714-60EAC5765922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10" creationId="{69538416-2ACF-AA34-00F3-83F42D49788D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12" creationId="{32FB7C91-97AD-97AF-03DB-28FE67E7E844}"/>
          </ac:cxnSpMkLst>
        </pc:cxnChg>
        <pc:cxnChg chg="add">
          <ac:chgData name="Marion Sudvarg" userId="2bb9b31b-5f3c-4f72-8e1f-41eb276ee9c6" providerId="ADAL" clId="{D10D8605-B7F8-4511-8A7E-A7E3B657287E}" dt="2023-03-31T19:38:47.148" v="8531" actId="11529"/>
          <ac:cxnSpMkLst>
            <pc:docMk/>
            <pc:sldMk cId="2871070348" sldId="272"/>
            <ac:cxnSpMk id="114" creationId="{B16CAAF6-21BC-EF55-4E98-7A2FDA409E73}"/>
          </ac:cxnSpMkLst>
        </pc:cxnChg>
        <pc:cxnChg chg="add">
          <ac:chgData name="Marion Sudvarg" userId="2bb9b31b-5f3c-4f72-8e1f-41eb276ee9c6" providerId="ADAL" clId="{D10D8605-B7F8-4511-8A7E-A7E3B657287E}" dt="2023-03-31T19:38:54.901" v="8532" actId="11529"/>
          <ac:cxnSpMkLst>
            <pc:docMk/>
            <pc:sldMk cId="2871070348" sldId="272"/>
            <ac:cxnSpMk id="116" creationId="{D903E6F6-6D56-7860-9A31-609A21A8472A}"/>
          </ac:cxnSpMkLst>
        </pc:cxnChg>
        <pc:cxnChg chg="add mod">
          <ac:chgData name="Marion Sudvarg" userId="2bb9b31b-5f3c-4f72-8e1f-41eb276ee9c6" providerId="ADAL" clId="{D10D8605-B7F8-4511-8A7E-A7E3B657287E}" dt="2023-03-31T19:41:19.412" v="8560" actId="1076"/>
          <ac:cxnSpMkLst>
            <pc:docMk/>
            <pc:sldMk cId="2871070348" sldId="272"/>
            <ac:cxnSpMk id="118" creationId="{EB4D9437-06E3-88FF-99E8-70C6A0BA3098}"/>
          </ac:cxnSpMkLst>
        </pc:cxnChg>
        <pc:cxnChg chg="add">
          <ac:chgData name="Marion Sudvarg" userId="2bb9b31b-5f3c-4f72-8e1f-41eb276ee9c6" providerId="ADAL" clId="{D10D8605-B7F8-4511-8A7E-A7E3B657287E}" dt="2023-03-31T19:39:05.620" v="8534" actId="11529"/>
          <ac:cxnSpMkLst>
            <pc:docMk/>
            <pc:sldMk cId="2871070348" sldId="272"/>
            <ac:cxnSpMk id="120" creationId="{4769F387-5A25-9EE1-5D70-4A7ADD31BB22}"/>
          </ac:cxnSpMkLst>
        </pc:cxnChg>
        <pc:cxnChg chg="add mod">
          <ac:chgData name="Marion Sudvarg" userId="2bb9b31b-5f3c-4f72-8e1f-41eb276ee9c6" providerId="ADAL" clId="{D10D8605-B7F8-4511-8A7E-A7E3B657287E}" dt="2023-03-31T19:41:06.704" v="8556" actId="1076"/>
          <ac:cxnSpMkLst>
            <pc:docMk/>
            <pc:sldMk cId="2871070348" sldId="272"/>
            <ac:cxnSpMk id="122" creationId="{AA6D29A9-8228-F374-487D-A86704AACF44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24" creationId="{C2E178D9-A4C4-B485-A9D8-2A9D5A79B934}"/>
          </ac:cxnSpMkLst>
        </pc:cxnChg>
        <pc:cxnChg chg="add">
          <ac:chgData name="Marion Sudvarg" userId="2bb9b31b-5f3c-4f72-8e1f-41eb276ee9c6" providerId="ADAL" clId="{D10D8605-B7F8-4511-8A7E-A7E3B657287E}" dt="2023-03-31T19:41:36.714" v="8562" actId="11529"/>
          <ac:cxnSpMkLst>
            <pc:docMk/>
            <pc:sldMk cId="2871070348" sldId="272"/>
            <ac:cxnSpMk id="163" creationId="{B8C1E16B-1858-6F4C-8EF8-E926D2A3A7E7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327718651" sldId="273"/>
        </pc:sldMkLst>
      </pc:sldChg>
      <pc:sldChg chg="addSp modSp new mod modAnim">
        <pc:chgData name="Marion Sudvarg" userId="2bb9b31b-5f3c-4f72-8e1f-41eb276ee9c6" providerId="ADAL" clId="{D10D8605-B7F8-4511-8A7E-A7E3B657287E}" dt="2023-04-01T08:41:39.355" v="11524"/>
        <pc:sldMkLst>
          <pc:docMk/>
          <pc:sldMk cId="2823635374" sldId="273"/>
        </pc:sldMkLst>
        <pc:spChg chg="mod">
          <ac:chgData name="Marion Sudvarg" userId="2bb9b31b-5f3c-4f72-8e1f-41eb276ee9c6" providerId="ADAL" clId="{D10D8605-B7F8-4511-8A7E-A7E3B657287E}" dt="2023-03-31T09:10:36.567" v="8137" actId="1076"/>
          <ac:spMkLst>
            <pc:docMk/>
            <pc:sldMk cId="2823635374" sldId="273"/>
            <ac:spMk id="2" creationId="{B7EDFD3A-CC36-E0DC-4B45-E312C43E756A}"/>
          </ac:spMkLst>
        </pc:spChg>
        <pc:spChg chg="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3" creationId="{7F86FA44-3C19-B96B-EC04-F5CD151DF72B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8" creationId="{691FE5E4-885A-730A-3DE3-B50D1C6F6B9D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9" creationId="{3A4ED544-A527-19E5-A28B-FC7B613DEB27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10" creationId="{752DD1D4-77BB-22DD-47B6-29062E9F2B32}"/>
          </ac:spMkLst>
        </pc:spChg>
        <pc:spChg chg="add mod">
          <ac:chgData name="Marion Sudvarg" userId="2bb9b31b-5f3c-4f72-8e1f-41eb276ee9c6" providerId="ADAL" clId="{D10D8605-B7F8-4511-8A7E-A7E3B657287E}" dt="2023-04-01T08:41:29.534" v="11521" actId="1035"/>
          <ac:spMkLst>
            <pc:docMk/>
            <pc:sldMk cId="2823635374" sldId="273"/>
            <ac:spMk id="12" creationId="{A789CECC-EBFD-602D-C14D-22ABA997E730}"/>
          </ac:spMkLst>
        </pc:spChg>
        <pc:picChg chg="add mod">
          <ac:chgData name="Marion Sudvarg" userId="2bb9b31b-5f3c-4f72-8e1f-41eb276ee9c6" providerId="ADAL" clId="{D10D8605-B7F8-4511-8A7E-A7E3B657287E}" dt="2023-04-01T08:41:21.606" v="11513" actId="1035"/>
          <ac:picMkLst>
            <pc:docMk/>
            <pc:sldMk cId="2823635374" sldId="273"/>
            <ac:picMk id="7" creationId="{44267D79-9EA7-306B-E397-891BA88A1335}"/>
          </ac:picMkLst>
        </pc:picChg>
      </pc:sldChg>
      <pc:sldChg chg="modSp new add del mod ord modShow">
        <pc:chgData name="Marion Sudvarg" userId="2bb9b31b-5f3c-4f72-8e1f-41eb276ee9c6" providerId="ADAL" clId="{D10D8605-B7F8-4511-8A7E-A7E3B657287E}" dt="2023-04-02T14:59:32.798" v="25205" actId="729"/>
        <pc:sldMkLst>
          <pc:docMk/>
          <pc:sldMk cId="2725512780" sldId="274"/>
        </pc:sldMkLst>
        <pc:spChg chg="mod">
          <ac:chgData name="Marion Sudvarg" userId="2bb9b31b-5f3c-4f72-8e1f-41eb276ee9c6" providerId="ADAL" clId="{D10D8605-B7F8-4511-8A7E-A7E3B657287E}" dt="2023-04-02T14:49:31.097" v="25000" actId="20577"/>
          <ac:spMkLst>
            <pc:docMk/>
            <pc:sldMk cId="2725512780" sldId="274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2T14:50:35.868" v="25134" actId="20577"/>
          <ac:spMkLst>
            <pc:docMk/>
            <pc:sldMk cId="2725512780" sldId="274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970771294" sldId="275"/>
        </pc:sldMkLst>
      </pc:sldChg>
      <pc:sldChg chg="new del">
        <pc:chgData name="Marion Sudvarg" userId="2bb9b31b-5f3c-4f72-8e1f-41eb276ee9c6" providerId="ADAL" clId="{D10D8605-B7F8-4511-8A7E-A7E3B657287E}" dt="2023-03-31T09:17:03.913" v="8223" actId="47"/>
        <pc:sldMkLst>
          <pc:docMk/>
          <pc:sldMk cId="1468013948" sldId="275"/>
        </pc:sldMkLst>
      </pc:sldChg>
      <pc:sldChg chg="modSp add del mod">
        <pc:chgData name="Marion Sudvarg" userId="2bb9b31b-5f3c-4f72-8e1f-41eb276ee9c6" providerId="ADAL" clId="{D10D8605-B7F8-4511-8A7E-A7E3B657287E}" dt="2023-04-01T10:08:22.084" v="14212" actId="47"/>
        <pc:sldMkLst>
          <pc:docMk/>
          <pc:sldMk cId="2758880111" sldId="275"/>
        </pc:sldMkLst>
        <pc:spChg chg="mod">
          <ac:chgData name="Marion Sudvarg" userId="2bb9b31b-5f3c-4f72-8e1f-41eb276ee9c6" providerId="ADAL" clId="{D10D8605-B7F8-4511-8A7E-A7E3B657287E}" dt="2023-03-31T09:17:19.561" v="8255" actId="20577"/>
          <ac:spMkLst>
            <pc:docMk/>
            <pc:sldMk cId="2758880111" sldId="275"/>
            <ac:spMk id="2" creationId="{F767B624-4A07-CB88-5C7E-197028797D38}"/>
          </ac:spMkLst>
        </pc:spChg>
      </pc:sldChg>
      <pc:sldChg chg="addSp delSp modSp new mod modAnim">
        <pc:chgData name="Marion Sudvarg" userId="2bb9b31b-5f3c-4f72-8e1f-41eb276ee9c6" providerId="ADAL" clId="{D10D8605-B7F8-4511-8A7E-A7E3B657287E}" dt="2023-04-04T21:23:05.285" v="25254" actId="14100"/>
        <pc:sldMkLst>
          <pc:docMk/>
          <pc:sldMk cId="280336977" sldId="276"/>
        </pc:sldMkLst>
        <pc:spChg chg="mod">
          <ac:chgData name="Marion Sudvarg" userId="2bb9b31b-5f3c-4f72-8e1f-41eb276ee9c6" providerId="ADAL" clId="{D10D8605-B7F8-4511-8A7E-A7E3B657287E}" dt="2023-04-01T07:20:23" v="9452" actId="20577"/>
          <ac:spMkLst>
            <pc:docMk/>
            <pc:sldMk cId="280336977" sldId="276"/>
            <ac:spMk id="2" creationId="{1BB0A865-6865-31DF-5256-5389CBCD8D61}"/>
          </ac:spMkLst>
        </pc:spChg>
        <pc:spChg chg="mod">
          <ac:chgData name="Marion Sudvarg" userId="2bb9b31b-5f3c-4f72-8e1f-41eb276ee9c6" providerId="ADAL" clId="{D10D8605-B7F8-4511-8A7E-A7E3B657287E}" dt="2023-04-04T21:21:41.290" v="25251" actId="20577"/>
          <ac:spMkLst>
            <pc:docMk/>
            <pc:sldMk cId="280336977" sldId="276"/>
            <ac:spMk id="3" creationId="{B8A3CDC9-5203-CF7A-F3E8-7AC1C2C6A0BC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6" creationId="{39C5C42E-4A0E-15FE-A73A-0009333D6B38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7" creationId="{5CD93AC3-B52F-DFEF-7671-309DE8922210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8" creationId="{5568A7E9-D347-78D3-3450-D12CD9126869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9" creationId="{B468D56A-EF33-E3C8-4EF5-B8E96A4F8C6C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0" creationId="{47038B35-B5A9-A3FD-7422-F808D538C4D1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1" creationId="{24B683EE-F237-3CE3-2397-5987B84313B6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2" creationId="{1114C3B7-3D10-4853-56C1-595A8D78FDF2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3" creationId="{89F36A29-93D3-3A54-F6AC-89595C63EF9B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4" creationId="{C645E541-56CF-83B1-6DDB-5E3F48F3E6E7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5" creationId="{9BEF8ECF-E92C-ECF0-B8A8-1C007C7A3FE2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6" creationId="{EBE3DFA0-7F6B-254B-36AE-524109FB3CB4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7" creationId="{2B4C90B2-32AF-BD4F-ECC3-CD4FFAA61DF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5" creationId="{A04689F3-2953-3BD1-87BD-6E2E5A394A3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6" creationId="{67925951-2115-B457-A265-8C7CAD4D0C3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7" creationId="{D8092BFE-11D3-7069-655E-F21F057ACCA2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8" creationId="{D5A4B6CD-D426-33E9-824B-9BA6544CA0E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9" creationId="{99833D1E-230B-CE50-D891-1446FBCCADB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0" creationId="{9D7574C4-E20D-4FD2-9660-C89D9A10C11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1" creationId="{27A425E8-6ACE-D8A4-831B-B63FF12E7AC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2" creationId="{D1010DEC-5CFA-7D90-AEAE-FA7D9357A53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3" creationId="{61120106-85E5-CB93-F0D7-CE63F6BBCDA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4" creationId="{87B27A7C-7252-47E6-B668-13A6568BBC72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5" creationId="{9C4C9260-FD1C-B842-E1FA-0E3B8AD9402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6" creationId="{91426AB0-DA02-B908-7AF5-189281418F1F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7" creationId="{735760AD-6FF5-D6EE-C946-F0AD7626BFEF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8" creationId="{EE3160F4-8443-DBBF-C55B-A2C6FF6CE48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9" creationId="{7762A17D-7107-2C3D-AE0C-14DD83E228B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0" creationId="{587EA25F-49E1-5131-290D-B2965557B89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1" creationId="{24D95CCE-A574-8204-DBF5-96BE928B1B8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2" creationId="{5A50B855-9F6A-1226-A560-5BB9E66DEC0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3" creationId="{EFEFFBB2-6913-88C4-B67D-F30561AC807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4" creationId="{DEB50BA4-E4FC-9003-2A8C-0E7294AF1BF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5" creationId="{F3F002AF-7905-819E-D08C-288714C3D16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6" creationId="{2406AD8F-F19A-B89D-8952-71D307FFED6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7" creationId="{BC682E81-F28A-CED2-B9E6-AADD30DD009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8" creationId="{3C368F32-017F-3244-9B64-ECFF32343D9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9" creationId="{D147145F-0D19-E9A6-C142-446DCCEA9FD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0" creationId="{89AAB050-6CDA-64EA-A20A-BD1C3018EE9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1" creationId="{CF2C2495-0CA4-2B9B-524A-DFDAA913955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2" creationId="{A07E8199-C09B-3DE6-E503-608BD852D20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3" creationId="{C331F252-8507-60E3-33CE-591575778C6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4" creationId="{49E93B84-7CE7-5F78-7C61-FD1DEF3A28A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5" creationId="{8F8D0FD9-CBF1-EBA0-A63B-36652517381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6" creationId="{B5ABECC0-7535-F242-1138-A32EB45099EC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7" creationId="{A3FAD645-A727-3832-711D-CEDAE343C396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8" creationId="{DBDD2DF7-7DED-291D-DC48-D40E67B933CA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9" creationId="{20557192-2ED1-1D00-AE49-348000A9FEC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1" creationId="{A020E3B7-40F3-8FE0-6EFE-85F3A487BF5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2" creationId="{F8456DF2-FE7C-63DC-9754-9C74D953AA9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3" creationId="{EAA13132-335D-A17B-5024-5A0E87FE5EF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4" creationId="{5FC27C9F-BE58-ECCC-B87B-F5ACD37488F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5" creationId="{A8C8FBD5-3170-BAC7-A45F-D8761BA639A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6" creationId="{F9AD272A-3C82-6AA2-2AE5-3AAA258D2E8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7" creationId="{719FDD09-7FDC-08E7-691D-8D2B126FF6F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8" creationId="{F9910082-BF58-4E31-735C-0016EFB4DB0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9" creationId="{09255798-E0D1-DD4C-5C41-9B1D9A87905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0" creationId="{EFBB6030-CB7A-1EB5-3D6F-CC37E86B6CA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1" creationId="{3179D1B5-E1A7-B9ED-F679-5D226E549FD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2" creationId="{4A22551B-87A2-70ED-4756-A1D961AA8B6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3" creationId="{F2D3BB92-A95D-F546-CC5A-B2779561875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4" creationId="{0F48159A-1467-0F78-6340-EFEDBEE1726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5" creationId="{6B7E6B37-F4A1-ACBE-68B5-996FA5259D7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6" creationId="{3B5BF60A-A8AD-4FAE-9A77-2D4D8B4AC0C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7" creationId="{CDB8E1E5-8441-DEAF-F506-65A2ECD12E0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8" creationId="{28C4AE7B-B736-8BF7-5D77-D8E070D1994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9" creationId="{739FD4A3-B7FF-4A54-6F35-2262F8D2829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0" creationId="{972B5CE6-4211-DA91-9AF7-40B0951C613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1" creationId="{594F71A4-C52F-834F-C9B9-15B7F991E1C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2" creationId="{E9B7725B-9F89-1D49-C41F-574759B234F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3" creationId="{E9793C0A-04F0-6C1D-D0DF-E6EC1AE5DDD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4" creationId="{ED6B1D64-BA63-E90D-5756-EA0CF9B8779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5" creationId="{652F89E1-9F0D-8A93-3257-3AD6E52CC6D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6" creationId="{44E5C915-CE2B-F203-F908-38E3B79AB31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7" creationId="{C4C17182-414A-77CE-6F79-581C5E12998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8" creationId="{938E3858-CE12-DA09-14B9-9CE29BF68E9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9" creationId="{A1440059-248E-C0CD-55EC-06268E19E57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0" creationId="{4D22F735-6B8C-B58E-ABF1-22256EACFBE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1" creationId="{1794967A-FDDC-B8DB-6A9C-779B3CF8503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2" creationId="{A5BE0825-40F6-A8B9-5D6D-6C9031432962}"/>
          </ac:spMkLst>
        </pc:spChg>
        <pc:spChg chg="add del">
          <ac:chgData name="Marion Sudvarg" userId="2bb9b31b-5f3c-4f72-8e1f-41eb276ee9c6" providerId="ADAL" clId="{D10D8605-B7F8-4511-8A7E-A7E3B657287E}" dt="2023-04-01T08:42:05.287" v="11526" actId="22"/>
          <ac:spMkLst>
            <pc:docMk/>
            <pc:sldMk cId="280336977" sldId="276"/>
            <ac:spMk id="94" creationId="{DAD47272-CB6F-0CF7-2C0B-8F08772891B2}"/>
          </ac:spMkLst>
        </pc:spChg>
        <pc:spChg chg="add mod">
          <ac:chgData name="Marion Sudvarg" userId="2bb9b31b-5f3c-4f72-8e1f-41eb276ee9c6" providerId="ADAL" clId="{D10D8605-B7F8-4511-8A7E-A7E3B657287E}" dt="2023-04-01T08:43:30.808" v="11565" actId="1076"/>
          <ac:spMkLst>
            <pc:docMk/>
            <pc:sldMk cId="280336977" sldId="276"/>
            <ac:spMk id="96" creationId="{4358B36C-FCDD-4308-B687-DE203D505C8E}"/>
          </ac:spMkLst>
        </pc:spChg>
        <pc:spChg chg="add del mod">
          <ac:chgData name="Marion Sudvarg" userId="2bb9b31b-5f3c-4f72-8e1f-41eb276ee9c6" providerId="ADAL" clId="{D10D8605-B7F8-4511-8A7E-A7E3B657287E}" dt="2023-04-01T08:44:54.766" v="11571"/>
          <ac:spMkLst>
            <pc:docMk/>
            <pc:sldMk cId="280336977" sldId="276"/>
            <ac:spMk id="97" creationId="{79252BAE-E0FE-ECB4-E1A0-BD7345F60826}"/>
          </ac:spMkLst>
        </pc:spChg>
        <pc:spChg chg="add mod">
          <ac:chgData name="Marion Sudvarg" userId="2bb9b31b-5f3c-4f72-8e1f-41eb276ee9c6" providerId="ADAL" clId="{D10D8605-B7F8-4511-8A7E-A7E3B657287E}" dt="2023-04-01T08:45:40.992" v="11630" actId="1076"/>
          <ac:spMkLst>
            <pc:docMk/>
            <pc:sldMk cId="280336977" sldId="276"/>
            <ac:spMk id="99" creationId="{3886F97B-016B-41BF-A595-AA14A53C5CA8}"/>
          </ac:spMkLst>
        </pc:spChg>
        <pc:grpChg chg="add mod">
          <ac:chgData name="Marion Sudvarg" userId="2bb9b31b-5f3c-4f72-8e1f-41eb276ee9c6" providerId="ADAL" clId="{D10D8605-B7F8-4511-8A7E-A7E3B657287E}" dt="2023-04-04T21:23:05.285" v="25254" actId="14100"/>
          <ac:grpSpMkLst>
            <pc:docMk/>
            <pc:sldMk cId="280336977" sldId="276"/>
            <ac:grpSpMk id="24" creationId="{D4DC799A-7FAF-A52A-BEFB-17E68E1567D8}"/>
          </ac:grpSpMkLst>
        </pc:grpChg>
        <pc:grpChg chg="add mod">
          <ac:chgData name="Marion Sudvarg" userId="2bb9b31b-5f3c-4f72-8e1f-41eb276ee9c6" providerId="ADAL" clId="{D10D8605-B7F8-4511-8A7E-A7E3B657287E}" dt="2023-04-01T07:17:44.769" v="9333" actId="14100"/>
          <ac:grpSpMkLst>
            <pc:docMk/>
            <pc:sldMk cId="280336977" sldId="276"/>
            <ac:grpSpMk id="60" creationId="{8AC66A4B-3A59-33D6-3A22-DCCB4665156A}"/>
          </ac:grpSpMkLst>
        </pc:grpChg>
        <pc:picChg chg="add del mod">
          <ac:chgData name="Marion Sudvarg" userId="2bb9b31b-5f3c-4f72-8e1f-41eb276ee9c6" providerId="ADAL" clId="{D10D8605-B7F8-4511-8A7E-A7E3B657287E}" dt="2023-04-01T07:13:43.870" v="9170" actId="478"/>
          <ac:picMkLst>
            <pc:docMk/>
            <pc:sldMk cId="280336977" sldId="276"/>
            <ac:picMk id="19" creationId="{2658A4B4-85C7-837A-39D8-E8DA27E21D4A}"/>
          </ac:picMkLst>
        </pc:picChg>
        <pc:picChg chg="add del mod">
          <ac:chgData name="Marion Sudvarg" userId="2bb9b31b-5f3c-4f72-8e1f-41eb276ee9c6" providerId="ADAL" clId="{D10D8605-B7F8-4511-8A7E-A7E3B657287E}" dt="2023-04-01T07:14:14.385" v="9262" actId="478"/>
          <ac:picMkLst>
            <pc:docMk/>
            <pc:sldMk cId="280336977" sldId="276"/>
            <ac:picMk id="21" creationId="{1B11E7DC-3B89-3B3C-5AB1-63341810DC57}"/>
          </ac:picMkLst>
        </pc:picChg>
        <pc:picChg chg="add mod">
          <ac:chgData name="Marion Sudvarg" userId="2bb9b31b-5f3c-4f72-8e1f-41eb276ee9c6" providerId="ADAL" clId="{D10D8605-B7F8-4511-8A7E-A7E3B657287E}" dt="2023-04-01T07:17:59.039" v="9336" actId="1076"/>
          <ac:picMkLst>
            <pc:docMk/>
            <pc:sldMk cId="280336977" sldId="276"/>
            <ac:picMk id="23" creationId="{A7725049-A171-09DD-8186-276561ACDC1A}"/>
          </ac:picMkLst>
        </pc:picChg>
        <pc:picChg chg="add del">
          <ac:chgData name="Marion Sudvarg" userId="2bb9b31b-5f3c-4f72-8e1f-41eb276ee9c6" providerId="ADAL" clId="{D10D8605-B7F8-4511-8A7E-A7E3B657287E}" dt="2023-04-01T08:45:01.276" v="11573" actId="478"/>
          <ac:picMkLst>
            <pc:docMk/>
            <pc:sldMk cId="280336977" sldId="276"/>
            <ac:picMk id="98" creationId="{A7769660-80E2-117C-7CAF-322A8B3C70F9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995796561" sldId="276"/>
        </pc:sldMkLst>
      </pc:sldChg>
      <pc:sldChg chg="modSp add del mod">
        <pc:chgData name="Marion Sudvarg" userId="2bb9b31b-5f3c-4f72-8e1f-41eb276ee9c6" providerId="ADAL" clId="{D10D8605-B7F8-4511-8A7E-A7E3B657287E}" dt="2023-04-01T07:20:41.529" v="9455" actId="47"/>
        <pc:sldMkLst>
          <pc:docMk/>
          <pc:sldMk cId="895559590" sldId="277"/>
        </pc:sldMkLst>
        <pc:spChg chg="mod">
          <ac:chgData name="Marion Sudvarg" userId="2bb9b31b-5f3c-4f72-8e1f-41eb276ee9c6" providerId="ADAL" clId="{D10D8605-B7F8-4511-8A7E-A7E3B657287E}" dt="2023-03-31T09:19:27.133" v="8394" actId="20577"/>
          <ac:spMkLst>
            <pc:docMk/>
            <pc:sldMk cId="895559590" sldId="277"/>
            <ac:spMk id="2" creationId="{1BB0A865-6865-31DF-5256-5389CBCD8D61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236878862" sldId="277"/>
        </pc:sldMkLst>
      </pc:sldChg>
      <pc:sldChg chg="delSp modSp add mod">
        <pc:chgData name="Marion Sudvarg" userId="2bb9b31b-5f3c-4f72-8e1f-41eb276ee9c6" providerId="ADAL" clId="{D10D8605-B7F8-4511-8A7E-A7E3B657287E}" dt="2023-04-04T21:29:48.553" v="25291" actId="20577"/>
        <pc:sldMkLst>
          <pc:docMk/>
          <pc:sldMk cId="2823651495" sldId="278"/>
        </pc:sldMkLst>
        <pc:spChg chg="mod">
          <ac:chgData name="Marion Sudvarg" userId="2bb9b31b-5f3c-4f72-8e1f-41eb276ee9c6" providerId="ADAL" clId="{D10D8605-B7F8-4511-8A7E-A7E3B657287E}" dt="2023-04-04T21:29:48.553" v="25291" actId="20577"/>
          <ac:spMkLst>
            <pc:docMk/>
            <pc:sldMk cId="2823651495" sldId="278"/>
            <ac:spMk id="2" creationId="{F767B624-4A07-CB88-5C7E-197028797D38}"/>
          </ac:spMkLst>
        </pc:spChg>
        <pc:spChg chg="del">
          <ac:chgData name="Marion Sudvarg" userId="2bb9b31b-5f3c-4f72-8e1f-41eb276ee9c6" providerId="ADAL" clId="{D10D8605-B7F8-4511-8A7E-A7E3B657287E}" dt="2023-04-01T07:43:47.015" v="9512" actId="478"/>
          <ac:spMkLst>
            <pc:docMk/>
            <pc:sldMk cId="2823651495" sldId="278"/>
            <ac:spMk id="3" creationId="{75D9196C-946C-5C05-9AC4-B2A9224A84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718108160" sldId="278"/>
        </pc:sldMkLst>
      </pc:sldChg>
      <pc:sldChg chg="new del">
        <pc:chgData name="Marion Sudvarg" userId="2bb9b31b-5f3c-4f72-8e1f-41eb276ee9c6" providerId="ADAL" clId="{D10D8605-B7F8-4511-8A7E-A7E3B657287E}" dt="2023-04-01T07:43:24.625" v="9505" actId="47"/>
        <pc:sldMkLst>
          <pc:docMk/>
          <pc:sldMk cId="1214740384" sldId="279"/>
        </pc:sldMkLst>
      </pc:sldChg>
      <pc:sldChg chg="modSp new mod modAnim">
        <pc:chgData name="Marion Sudvarg" userId="2bb9b31b-5f3c-4f72-8e1f-41eb276ee9c6" providerId="ADAL" clId="{D10D8605-B7F8-4511-8A7E-A7E3B657287E}" dt="2023-04-01T08:26:58.836" v="10757"/>
        <pc:sldMkLst>
          <pc:docMk/>
          <pc:sldMk cId="2006310342" sldId="279"/>
        </pc:sldMkLst>
        <pc:spChg chg="mod">
          <ac:chgData name="Marion Sudvarg" userId="2bb9b31b-5f3c-4f72-8e1f-41eb276ee9c6" providerId="ADAL" clId="{D10D8605-B7F8-4511-8A7E-A7E3B657287E}" dt="2023-04-01T07:56:18.065" v="9566" actId="20577"/>
          <ac:spMkLst>
            <pc:docMk/>
            <pc:sldMk cId="2006310342" sldId="279"/>
            <ac:spMk id="2" creationId="{8406465C-1FD2-440C-865F-56E21FDF5E94}"/>
          </ac:spMkLst>
        </pc:spChg>
        <pc:spChg chg="mod">
          <ac:chgData name="Marion Sudvarg" userId="2bb9b31b-5f3c-4f72-8e1f-41eb276ee9c6" providerId="ADAL" clId="{D10D8605-B7F8-4511-8A7E-A7E3B657287E}" dt="2023-04-01T08:08:46.344" v="10484" actId="20577"/>
          <ac:spMkLst>
            <pc:docMk/>
            <pc:sldMk cId="2006310342" sldId="279"/>
            <ac:spMk id="3" creationId="{36F39E8F-82D6-FB65-4788-4E60F373964B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893613206" sldId="280"/>
        </pc:sldMkLst>
      </pc:sldChg>
      <pc:sldChg chg="addSp delSp modSp new mod delAnim modAnim">
        <pc:chgData name="Marion Sudvarg" userId="2bb9b31b-5f3c-4f72-8e1f-41eb276ee9c6" providerId="ADAL" clId="{D10D8605-B7F8-4511-8A7E-A7E3B657287E}" dt="2023-04-01T09:04:24.265" v="12362" actId="20577"/>
        <pc:sldMkLst>
          <pc:docMk/>
          <pc:sldMk cId="2688201262" sldId="280"/>
        </pc:sldMkLst>
        <pc:spChg chg="mod">
          <ac:chgData name="Marion Sudvarg" userId="2bb9b31b-5f3c-4f72-8e1f-41eb276ee9c6" providerId="ADAL" clId="{D10D8605-B7F8-4511-8A7E-A7E3B657287E}" dt="2023-04-01T08:30:36.149" v="10992" actId="1076"/>
          <ac:spMkLst>
            <pc:docMk/>
            <pc:sldMk cId="2688201262" sldId="280"/>
            <ac:spMk id="2" creationId="{3268E983-83F9-6E2D-2537-B85487013776}"/>
          </ac:spMkLst>
        </pc:spChg>
        <pc:spChg chg="mod">
          <ac:chgData name="Marion Sudvarg" userId="2bb9b31b-5f3c-4f72-8e1f-41eb276ee9c6" providerId="ADAL" clId="{D10D8605-B7F8-4511-8A7E-A7E3B657287E}" dt="2023-04-01T09:04:24.265" v="12362" actId="20577"/>
          <ac:spMkLst>
            <pc:docMk/>
            <pc:sldMk cId="2688201262" sldId="280"/>
            <ac:spMk id="3" creationId="{ECBE13D9-4506-1A37-D5FC-B96310F17572}"/>
          </ac:spMkLst>
        </pc:s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7" creationId="{68A67F15-666E-FD94-6026-EFA45688FF41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8" creationId="{C09A5B00-068A-979D-482C-B86EAE9E75B1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9" creationId="{261DDB58-BA72-5B66-5CEA-E188C4E032FA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30" creationId="{CC79C76E-8EEF-7E6A-9997-1FA2B7A5C040}"/>
          </ac:grpSpMkLst>
        </pc:grpChg>
        <pc:cxnChg chg="add mod">
          <ac:chgData name="Marion Sudvarg" userId="2bb9b31b-5f3c-4f72-8e1f-41eb276ee9c6" providerId="ADAL" clId="{D10D8605-B7F8-4511-8A7E-A7E3B657287E}" dt="2023-04-01T08:30:46.818" v="10993" actId="1076"/>
          <ac:cxnSpMkLst>
            <pc:docMk/>
            <pc:sldMk cId="2688201262" sldId="280"/>
            <ac:cxnSpMk id="7" creationId="{E3BF4984-D569-33F6-7321-1AACDC413AC7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0" creationId="{F49A4DB4-FB02-C7A3-9551-69FC7E912C45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1" creationId="{D545054D-D0DA-BA5F-3760-59C57C64374F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2" creationId="{E2D1A899-E4AA-167F-7C82-B38EE22743E9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3" creationId="{D91E7993-FE08-259B-D2DA-DA95FE9B0C6F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4" creationId="{266D4BCC-7785-B6C5-D5C8-170BAA1463CE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5" creationId="{5144296E-C771-581E-524D-64A4FFB880B7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6" creationId="{A162ACB8-30B6-A3D8-CDD5-499CF564D7F2}"/>
          </ac:cxnSpMkLst>
        </pc:cxnChg>
        <pc:cxnChg chg="add mod">
          <ac:chgData name="Marion Sudvarg" userId="2bb9b31b-5f3c-4f72-8e1f-41eb276ee9c6" providerId="ADAL" clId="{D10D8605-B7F8-4511-8A7E-A7E3B657287E}" dt="2023-04-01T08:21:27.745" v="10616" actId="164"/>
          <ac:cxnSpMkLst>
            <pc:docMk/>
            <pc:sldMk cId="2688201262" sldId="280"/>
            <ac:cxnSpMk id="17" creationId="{6017A76E-77B0-ABDD-A77E-0A9590D4BA6A}"/>
          </ac:cxnSpMkLst>
        </pc:cxnChg>
        <pc:cxnChg chg="add mod">
          <ac:chgData name="Marion Sudvarg" userId="2bb9b31b-5f3c-4f72-8e1f-41eb276ee9c6" providerId="ADAL" clId="{D10D8605-B7F8-4511-8A7E-A7E3B657287E}" dt="2023-04-01T08:21:49.950" v="10635" actId="1037"/>
          <ac:cxnSpMkLst>
            <pc:docMk/>
            <pc:sldMk cId="2688201262" sldId="280"/>
            <ac:cxnSpMk id="18" creationId="{35ADFA9D-8756-4460-E4DE-22E404D27F71}"/>
          </ac:cxnSpMkLst>
        </pc:cxnChg>
        <pc:cxnChg chg="add mod">
          <ac:chgData name="Marion Sudvarg" userId="2bb9b31b-5f3c-4f72-8e1f-41eb276ee9c6" providerId="ADAL" clId="{D10D8605-B7F8-4511-8A7E-A7E3B657287E}" dt="2023-04-01T08:21:27.745" v="10616" actId="164"/>
          <ac:cxnSpMkLst>
            <pc:docMk/>
            <pc:sldMk cId="2688201262" sldId="280"/>
            <ac:cxnSpMk id="19" creationId="{77D2BB99-3DA5-82F9-C9DD-61C43862FF7B}"/>
          </ac:cxnSpMkLst>
        </pc:cxnChg>
        <pc:cxnChg chg="add del mod">
          <ac:chgData name="Marion Sudvarg" userId="2bb9b31b-5f3c-4f72-8e1f-41eb276ee9c6" providerId="ADAL" clId="{D10D8605-B7F8-4511-8A7E-A7E3B657287E}" dt="2023-04-01T08:19:04.065" v="10580" actId="478"/>
          <ac:cxnSpMkLst>
            <pc:docMk/>
            <pc:sldMk cId="2688201262" sldId="280"/>
            <ac:cxnSpMk id="20" creationId="{DE3B6765-8ECA-871B-0376-617498D156F6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21" creationId="{9E6EF12A-55C4-3CF9-34F0-4308E136BFCC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4" creationId="{469A3ABF-1E91-E785-ACA2-2C30ECDBA83F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5" creationId="{4196FF14-D855-C9D5-9B67-9C3301CB60FB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6" creationId="{CCA2B4D9-28E1-D56E-E322-88584BB89275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8445500" sldId="281"/>
        </pc:sldMkLst>
      </pc:sldChg>
      <pc:sldChg chg="addSp delSp modSp new mod modAnim">
        <pc:chgData name="Marion Sudvarg" userId="2bb9b31b-5f3c-4f72-8e1f-41eb276ee9c6" providerId="ADAL" clId="{D10D8605-B7F8-4511-8A7E-A7E3B657287E}" dt="2023-04-01T20:14:43.510" v="16431" actId="20577"/>
        <pc:sldMkLst>
          <pc:docMk/>
          <pc:sldMk cId="2440529089" sldId="281"/>
        </pc:sldMkLst>
        <pc:spChg chg="mod">
          <ac:chgData name="Marion Sudvarg" userId="2bb9b31b-5f3c-4f72-8e1f-41eb276ee9c6" providerId="ADAL" clId="{D10D8605-B7F8-4511-8A7E-A7E3B657287E}" dt="2023-04-01T09:07:07.170" v="12432" actId="1076"/>
          <ac:spMkLst>
            <pc:docMk/>
            <pc:sldMk cId="2440529089" sldId="281"/>
            <ac:spMk id="2" creationId="{3AD95DF4-DB46-2BFB-8A10-20D6B95CBD32}"/>
          </ac:spMkLst>
        </pc:spChg>
        <pc:spChg chg="mod">
          <ac:chgData name="Marion Sudvarg" userId="2bb9b31b-5f3c-4f72-8e1f-41eb276ee9c6" providerId="ADAL" clId="{D10D8605-B7F8-4511-8A7E-A7E3B657287E}" dt="2023-04-01T20:14:43.510" v="16431" actId="20577"/>
          <ac:spMkLst>
            <pc:docMk/>
            <pc:sldMk cId="2440529089" sldId="281"/>
            <ac:spMk id="3" creationId="{051E0676-BB40-DA27-8547-53094317E025}"/>
          </ac:spMkLst>
        </pc:spChg>
        <pc:spChg chg="add mod">
          <ac:chgData name="Marion Sudvarg" userId="2bb9b31b-5f3c-4f72-8e1f-41eb276ee9c6" providerId="ADAL" clId="{D10D8605-B7F8-4511-8A7E-A7E3B657287E}" dt="2023-04-01T09:26:37.234" v="13384" actId="1036"/>
          <ac:spMkLst>
            <pc:docMk/>
            <pc:sldMk cId="2440529089" sldId="281"/>
            <ac:spMk id="8" creationId="{FDC6FB72-7CDD-3024-5124-FA4F5C96CDAA}"/>
          </ac:spMkLst>
        </pc:spChg>
        <pc:graphicFrameChg chg="add del mod">
          <ac:chgData name="Marion Sudvarg" userId="2bb9b31b-5f3c-4f72-8e1f-41eb276ee9c6" providerId="ADAL" clId="{D10D8605-B7F8-4511-8A7E-A7E3B657287E}" dt="2023-04-01T08:55:37.329" v="12044"/>
          <ac:graphicFrameMkLst>
            <pc:docMk/>
            <pc:sldMk cId="2440529089" sldId="281"/>
            <ac:graphicFrameMk id="6" creationId="{14BD2FE2-0F6C-0098-1120-94DC21F67168}"/>
          </ac:graphicFrameMkLst>
        </pc:graphicFrameChg>
      </pc:sldChg>
      <pc:sldChg chg="addSp delSp modSp add mod modAnim">
        <pc:chgData name="Marion Sudvarg" userId="2bb9b31b-5f3c-4f72-8e1f-41eb276ee9c6" providerId="ADAL" clId="{D10D8605-B7F8-4511-8A7E-A7E3B657287E}" dt="2023-04-02T08:49:33.338" v="18783"/>
        <pc:sldMkLst>
          <pc:docMk/>
          <pc:sldMk cId="3991256506" sldId="282"/>
        </pc:sldMkLst>
        <pc:spChg chg="mod">
          <ac:chgData name="Marion Sudvarg" userId="2bb9b31b-5f3c-4f72-8e1f-41eb276ee9c6" providerId="ADAL" clId="{D10D8605-B7F8-4511-8A7E-A7E3B657287E}" dt="2023-04-01T09:26:49.849" v="13405" actId="20577"/>
          <ac:spMkLst>
            <pc:docMk/>
            <pc:sldMk cId="3991256506" sldId="282"/>
            <ac:spMk id="2" creationId="{3AD95DF4-DB46-2BFB-8A10-20D6B95CBD32}"/>
          </ac:spMkLst>
        </pc:spChg>
        <pc:spChg chg="mod">
          <ac:chgData name="Marion Sudvarg" userId="2bb9b31b-5f3c-4f72-8e1f-41eb276ee9c6" providerId="ADAL" clId="{D10D8605-B7F8-4511-8A7E-A7E3B657287E}" dt="2023-04-01T20:36:33.451" v="17643" actId="20577"/>
          <ac:spMkLst>
            <pc:docMk/>
            <pc:sldMk cId="3991256506" sldId="282"/>
            <ac:spMk id="3" creationId="{051E0676-BB40-DA27-8547-53094317E025}"/>
          </ac:spMkLst>
        </pc:spChg>
        <pc:picChg chg="add del mod">
          <ac:chgData name="Marion Sudvarg" userId="2bb9b31b-5f3c-4f72-8e1f-41eb276ee9c6" providerId="ADAL" clId="{D10D8605-B7F8-4511-8A7E-A7E3B657287E}" dt="2023-04-01T09:33:02.523" v="13876" actId="478"/>
          <ac:picMkLst>
            <pc:docMk/>
            <pc:sldMk cId="3991256506" sldId="282"/>
            <ac:picMk id="7" creationId="{9C2D9A85-A46D-9C2D-4E42-57F87ADD0A65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47438854" sldId="283"/>
        </pc:sldMkLst>
      </pc:sldChg>
      <pc:sldChg chg="addSp delSp modSp add mod">
        <pc:chgData name="Marion Sudvarg" userId="2bb9b31b-5f3c-4f72-8e1f-41eb276ee9c6" providerId="ADAL" clId="{D10D8605-B7F8-4511-8A7E-A7E3B657287E}" dt="2023-04-01T09:54:19.669" v="14173" actId="1076"/>
        <pc:sldMkLst>
          <pc:docMk/>
          <pc:sldMk cId="1076963159" sldId="283"/>
        </pc:sldMkLst>
        <pc:spChg chg="mod">
          <ac:chgData name="Marion Sudvarg" userId="2bb9b31b-5f3c-4f72-8e1f-41eb276ee9c6" providerId="ADAL" clId="{D10D8605-B7F8-4511-8A7E-A7E3B657287E}" dt="2023-04-01T09:43:35.630" v="13914" actId="20577"/>
          <ac:spMkLst>
            <pc:docMk/>
            <pc:sldMk cId="1076963159" sldId="283"/>
            <ac:spMk id="2" creationId="{3AD95DF4-DB46-2BFB-8A10-20D6B95CBD32}"/>
          </ac:spMkLst>
        </pc:spChg>
        <pc:spChg chg="del">
          <ac:chgData name="Marion Sudvarg" userId="2bb9b31b-5f3c-4f72-8e1f-41eb276ee9c6" providerId="ADAL" clId="{D10D8605-B7F8-4511-8A7E-A7E3B657287E}" dt="2023-04-01T09:44:15.944" v="13915" actId="478"/>
          <ac:spMkLst>
            <pc:docMk/>
            <pc:sldMk cId="1076963159" sldId="283"/>
            <ac:spMk id="3" creationId="{051E0676-BB40-DA27-8547-53094317E025}"/>
          </ac:spMkLst>
        </pc:spChg>
        <pc:spChg chg="add del mod">
          <ac:chgData name="Marion Sudvarg" userId="2bb9b31b-5f3c-4f72-8e1f-41eb276ee9c6" providerId="ADAL" clId="{D10D8605-B7F8-4511-8A7E-A7E3B657287E}" dt="2023-04-01T09:44:16.267" v="13916"/>
          <ac:spMkLst>
            <pc:docMk/>
            <pc:sldMk cId="1076963159" sldId="283"/>
            <ac:spMk id="7" creationId="{045E2B58-AFB7-C079-CD94-A9F2DC0BB6F2}"/>
          </ac:spMkLst>
        </pc:spChg>
        <pc:spChg chg="add mod">
          <ac:chgData name="Marion Sudvarg" userId="2bb9b31b-5f3c-4f72-8e1f-41eb276ee9c6" providerId="ADAL" clId="{D10D8605-B7F8-4511-8A7E-A7E3B657287E}" dt="2023-04-01T09:53:36.165" v="14170" actId="1035"/>
          <ac:spMkLst>
            <pc:docMk/>
            <pc:sldMk cId="1076963159" sldId="283"/>
            <ac:spMk id="12" creationId="{EE51B6E3-8934-12E1-A8C2-D6F9F9E825BC}"/>
          </ac:spMkLst>
        </pc:spChg>
        <pc:spChg chg="add mod">
          <ac:chgData name="Marion Sudvarg" userId="2bb9b31b-5f3c-4f72-8e1f-41eb276ee9c6" providerId="ADAL" clId="{D10D8605-B7F8-4511-8A7E-A7E3B657287E}" dt="2023-04-01T09:54:19.669" v="14173" actId="1076"/>
          <ac:spMkLst>
            <pc:docMk/>
            <pc:sldMk cId="1076963159" sldId="283"/>
            <ac:spMk id="13" creationId="{3514B9F9-0C9F-4E1B-C140-EEF022BAD851}"/>
          </ac:spMkLst>
        </pc:spChg>
        <pc:spChg chg="add del mod">
          <ac:chgData name="Marion Sudvarg" userId="2bb9b31b-5f3c-4f72-8e1f-41eb276ee9c6" providerId="ADAL" clId="{D10D8605-B7F8-4511-8A7E-A7E3B657287E}" dt="2023-04-01T09:50:41.513" v="14069" actId="478"/>
          <ac:spMkLst>
            <pc:docMk/>
            <pc:sldMk cId="1076963159" sldId="283"/>
            <ac:spMk id="14" creationId="{4443B05A-68ED-96C3-E5CB-DC0C0F07D414}"/>
          </ac:spMkLst>
        </pc:spChg>
        <pc:spChg chg="add del mod">
          <ac:chgData name="Marion Sudvarg" userId="2bb9b31b-5f3c-4f72-8e1f-41eb276ee9c6" providerId="ADAL" clId="{D10D8605-B7F8-4511-8A7E-A7E3B657287E}" dt="2023-04-01T09:49:51.431" v="14036" actId="478"/>
          <ac:spMkLst>
            <pc:docMk/>
            <pc:sldMk cId="1076963159" sldId="283"/>
            <ac:spMk id="15" creationId="{DAA7B4E0-E9C6-6D71-A48D-DD7F9FAAD02F}"/>
          </ac:spMkLst>
        </pc:spChg>
        <pc:spChg chg="add mod">
          <ac:chgData name="Marion Sudvarg" userId="2bb9b31b-5f3c-4f72-8e1f-41eb276ee9c6" providerId="ADAL" clId="{D10D8605-B7F8-4511-8A7E-A7E3B657287E}" dt="2023-04-01T09:51:57.703" v="14071" actId="1076"/>
          <ac:spMkLst>
            <pc:docMk/>
            <pc:sldMk cId="1076963159" sldId="283"/>
            <ac:spMk id="22" creationId="{466F307F-8682-6BEC-4BA1-5FAA2F60DAB8}"/>
          </ac:spMkLst>
        </pc:spChg>
        <pc:spChg chg="add mod">
          <ac:chgData name="Marion Sudvarg" userId="2bb9b31b-5f3c-4f72-8e1f-41eb276ee9c6" providerId="ADAL" clId="{D10D8605-B7F8-4511-8A7E-A7E3B657287E}" dt="2023-04-01T09:53:28.246" v="14150" actId="1076"/>
          <ac:spMkLst>
            <pc:docMk/>
            <pc:sldMk cId="1076963159" sldId="283"/>
            <ac:spMk id="23" creationId="{856AA3E4-7080-F495-475A-422F9A0A95FA}"/>
          </ac:spMkLst>
        </pc:spChg>
        <pc:picChg chg="add mod">
          <ac:chgData name="Marion Sudvarg" userId="2bb9b31b-5f3c-4f72-8e1f-41eb276ee9c6" providerId="ADAL" clId="{D10D8605-B7F8-4511-8A7E-A7E3B657287E}" dt="2023-04-01T09:54:13.855" v="14172" actId="1076"/>
          <ac:picMkLst>
            <pc:docMk/>
            <pc:sldMk cId="1076963159" sldId="283"/>
            <ac:picMk id="9" creationId="{818CE2ED-F928-1FC7-BFE7-D75718F0D1CB}"/>
          </ac:picMkLst>
        </pc:picChg>
        <pc:picChg chg="add mod">
          <ac:chgData name="Marion Sudvarg" userId="2bb9b31b-5f3c-4f72-8e1f-41eb276ee9c6" providerId="ADAL" clId="{D10D8605-B7F8-4511-8A7E-A7E3B657287E}" dt="2023-04-01T09:53:36.165" v="14170" actId="1035"/>
          <ac:picMkLst>
            <pc:docMk/>
            <pc:sldMk cId="1076963159" sldId="283"/>
            <ac:picMk id="11" creationId="{898BCB95-0A24-1C69-D587-7DF8F4C3E33D}"/>
          </ac:picMkLst>
        </pc:picChg>
        <pc:picChg chg="add del mod">
          <ac:chgData name="Marion Sudvarg" userId="2bb9b31b-5f3c-4f72-8e1f-41eb276ee9c6" providerId="ADAL" clId="{D10D8605-B7F8-4511-8A7E-A7E3B657287E}" dt="2023-04-01T09:49:41.847" v="14033" actId="478"/>
          <ac:picMkLst>
            <pc:docMk/>
            <pc:sldMk cId="1076963159" sldId="283"/>
            <ac:picMk id="17" creationId="{5B9D656C-441B-10F4-8E9B-AC9E2F3A1BDA}"/>
          </ac:picMkLst>
        </pc:picChg>
        <pc:picChg chg="add del mod">
          <ac:chgData name="Marion Sudvarg" userId="2bb9b31b-5f3c-4f72-8e1f-41eb276ee9c6" providerId="ADAL" clId="{D10D8605-B7F8-4511-8A7E-A7E3B657287E}" dt="2023-04-01T09:46:54.205" v="14000" actId="478"/>
          <ac:picMkLst>
            <pc:docMk/>
            <pc:sldMk cId="1076963159" sldId="283"/>
            <ac:picMk id="19" creationId="{6680A860-49C8-89DF-D3C0-8D4AA53A9BF4}"/>
          </ac:picMkLst>
        </pc:picChg>
        <pc:picChg chg="add del mod">
          <ac:chgData name="Marion Sudvarg" userId="2bb9b31b-5f3c-4f72-8e1f-41eb276ee9c6" providerId="ADAL" clId="{D10D8605-B7F8-4511-8A7E-A7E3B657287E}" dt="2023-04-01T09:49:41.847" v="14033" actId="478"/>
          <ac:picMkLst>
            <pc:docMk/>
            <pc:sldMk cId="1076963159" sldId="283"/>
            <ac:picMk id="21" creationId="{B79A6137-FA60-CB89-B4C1-C5D1E98DB1D9}"/>
          </ac:picMkLst>
        </pc:picChg>
      </pc:sldChg>
      <pc:sldChg chg="addSp delSp modSp add del mod">
        <pc:chgData name="Marion Sudvarg" userId="2bb9b31b-5f3c-4f72-8e1f-41eb276ee9c6" providerId="ADAL" clId="{D10D8605-B7F8-4511-8A7E-A7E3B657287E}" dt="2023-04-01T09:56:54.059" v="14192" actId="47"/>
        <pc:sldMkLst>
          <pc:docMk/>
          <pc:sldMk cId="1698262947" sldId="284"/>
        </pc:sldMkLst>
        <pc:spChg chg="add mod">
          <ac:chgData name="Marion Sudvarg" userId="2bb9b31b-5f3c-4f72-8e1f-41eb276ee9c6" providerId="ADAL" clId="{D10D8605-B7F8-4511-8A7E-A7E3B657287E}" dt="2023-04-01T09:50:22.901" v="14054" actId="122"/>
          <ac:spMkLst>
            <pc:docMk/>
            <pc:sldMk cId="1698262947" sldId="284"/>
            <ac:spMk id="6" creationId="{8E018C60-852F-5592-CB2E-4AEF90CFE70A}"/>
          </ac:spMkLst>
        </pc:spChg>
        <pc:spChg chg="del">
          <ac:chgData name="Marion Sudvarg" userId="2bb9b31b-5f3c-4f72-8e1f-41eb276ee9c6" providerId="ADAL" clId="{D10D8605-B7F8-4511-8A7E-A7E3B657287E}" dt="2023-04-01T09:49:47.761" v="14035" actId="478"/>
          <ac:spMkLst>
            <pc:docMk/>
            <pc:sldMk cId="1698262947" sldId="284"/>
            <ac:spMk id="14" creationId="{4443B05A-68ED-96C3-E5CB-DC0C0F07D414}"/>
          </ac:spMkLst>
        </pc:spChg>
        <pc:spChg chg="del mod">
          <ac:chgData name="Marion Sudvarg" userId="2bb9b31b-5f3c-4f72-8e1f-41eb276ee9c6" providerId="ADAL" clId="{D10D8605-B7F8-4511-8A7E-A7E3B657287E}" dt="2023-04-01T09:50:25.392" v="14056"/>
          <ac:spMkLst>
            <pc:docMk/>
            <pc:sldMk cId="1698262947" sldId="284"/>
            <ac:spMk id="15" creationId="{DAA7B4E0-E9C6-6D71-A48D-DD7F9FAAD02F}"/>
          </ac:spMkLst>
        </pc:spChg>
        <pc:picChg chg="del">
          <ac:chgData name="Marion Sudvarg" userId="2bb9b31b-5f3c-4f72-8e1f-41eb276ee9c6" providerId="ADAL" clId="{D10D8605-B7F8-4511-8A7E-A7E3B657287E}" dt="2023-04-01T09:49:45.155" v="14034" actId="478"/>
          <ac:picMkLst>
            <pc:docMk/>
            <pc:sldMk cId="1698262947" sldId="284"/>
            <ac:picMk id="9" creationId="{818CE2ED-F928-1FC7-BFE7-D75718F0D1CB}"/>
          </ac:picMkLst>
        </pc:picChg>
        <pc:picChg chg="del">
          <ac:chgData name="Marion Sudvarg" userId="2bb9b31b-5f3c-4f72-8e1f-41eb276ee9c6" providerId="ADAL" clId="{D10D8605-B7F8-4511-8A7E-A7E3B657287E}" dt="2023-04-01T09:49:45.155" v="14034" actId="478"/>
          <ac:picMkLst>
            <pc:docMk/>
            <pc:sldMk cId="1698262947" sldId="284"/>
            <ac:picMk id="11" creationId="{898BCB95-0A24-1C69-D587-7DF8F4C3E33D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144887301" sldId="284"/>
        </pc:sldMkLst>
      </pc:sldChg>
      <pc:sldChg chg="addSp delSp modSp add mod">
        <pc:chgData name="Marion Sudvarg" userId="2bb9b31b-5f3c-4f72-8e1f-41eb276ee9c6" providerId="ADAL" clId="{D10D8605-B7F8-4511-8A7E-A7E3B657287E}" dt="2023-04-01T09:56:48.292" v="14191" actId="1076"/>
        <pc:sldMkLst>
          <pc:docMk/>
          <pc:sldMk cId="1619929724" sldId="285"/>
        </pc:sldMkLst>
        <pc:spChg chg="add del mod">
          <ac:chgData name="Marion Sudvarg" userId="2bb9b31b-5f3c-4f72-8e1f-41eb276ee9c6" providerId="ADAL" clId="{D10D8605-B7F8-4511-8A7E-A7E3B657287E}" dt="2023-04-01T09:56:40.833" v="14190" actId="478"/>
          <ac:spMkLst>
            <pc:docMk/>
            <pc:sldMk cId="1619929724" sldId="285"/>
            <ac:spMk id="8" creationId="{FF6321ED-DF65-6951-E801-3270AB84C6BB}"/>
          </ac:spMkLst>
        </pc:spChg>
        <pc:spChg chg="mod">
          <ac:chgData name="Marion Sudvarg" userId="2bb9b31b-5f3c-4f72-8e1f-41eb276ee9c6" providerId="ADAL" clId="{D10D8605-B7F8-4511-8A7E-A7E3B657287E}" dt="2023-04-01T09:54:35.076" v="14175"/>
          <ac:spMkLst>
            <pc:docMk/>
            <pc:sldMk cId="1619929724" sldId="285"/>
            <ac:spMk id="22" creationId="{466F307F-8682-6BEC-4BA1-5FAA2F60DAB8}"/>
          </ac:spMkLst>
        </pc:spChg>
        <pc:picChg chg="add mod ord">
          <ac:chgData name="Marion Sudvarg" userId="2bb9b31b-5f3c-4f72-8e1f-41eb276ee9c6" providerId="ADAL" clId="{D10D8605-B7F8-4511-8A7E-A7E3B657287E}" dt="2023-04-01T09:55:57.238" v="14183" actId="167"/>
          <ac:picMkLst>
            <pc:docMk/>
            <pc:sldMk cId="1619929724" sldId="285"/>
            <ac:picMk id="3" creationId="{D270A3F9-C4AF-FBFF-D884-FFF72F26929D}"/>
          </ac:picMkLst>
        </pc:picChg>
        <pc:picChg chg="add mod ord">
          <ac:chgData name="Marion Sudvarg" userId="2bb9b31b-5f3c-4f72-8e1f-41eb276ee9c6" providerId="ADAL" clId="{D10D8605-B7F8-4511-8A7E-A7E3B657287E}" dt="2023-04-01T09:56:48.292" v="14191" actId="1076"/>
          <ac:picMkLst>
            <pc:docMk/>
            <pc:sldMk cId="1619929724" sldId="285"/>
            <ac:picMk id="6" creationId="{C34DD518-9461-C4E4-338F-EA8BA70B660E}"/>
          </ac:picMkLst>
        </pc:picChg>
        <pc:picChg chg="del">
          <ac:chgData name="Marion Sudvarg" userId="2bb9b31b-5f3c-4f72-8e1f-41eb276ee9c6" providerId="ADAL" clId="{D10D8605-B7F8-4511-8A7E-A7E3B657287E}" dt="2023-04-01T09:56:32.492" v="14189" actId="478"/>
          <ac:picMkLst>
            <pc:docMk/>
            <pc:sldMk cId="1619929724" sldId="285"/>
            <ac:picMk id="9" creationId="{818CE2ED-F928-1FC7-BFE7-D75718F0D1CB}"/>
          </ac:picMkLst>
        </pc:picChg>
        <pc:picChg chg="del">
          <ac:chgData name="Marion Sudvarg" userId="2bb9b31b-5f3c-4f72-8e1f-41eb276ee9c6" providerId="ADAL" clId="{D10D8605-B7F8-4511-8A7E-A7E3B657287E}" dt="2023-04-01T09:56:02.134" v="14184" actId="478"/>
          <ac:picMkLst>
            <pc:docMk/>
            <pc:sldMk cId="1619929724" sldId="285"/>
            <ac:picMk id="11" creationId="{898BCB95-0A24-1C69-D587-7DF8F4C3E33D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216391509" sldId="285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340053104" sldId="286"/>
        </pc:sldMkLst>
      </pc:sldChg>
      <pc:sldChg chg="modSp add modAnim">
        <pc:chgData name="Marion Sudvarg" userId="2bb9b31b-5f3c-4f72-8e1f-41eb276ee9c6" providerId="ADAL" clId="{D10D8605-B7F8-4511-8A7E-A7E3B657287E}" dt="2023-04-01T20:21:16.672" v="16587" actId="20577"/>
        <pc:sldMkLst>
          <pc:docMk/>
          <pc:sldMk cId="2710373701" sldId="286"/>
        </pc:sldMkLst>
        <pc:spChg chg="mod">
          <ac:chgData name="Marion Sudvarg" userId="2bb9b31b-5f3c-4f72-8e1f-41eb276ee9c6" providerId="ADAL" clId="{D10D8605-B7F8-4511-8A7E-A7E3B657287E}" dt="2023-04-01T20:21:16.672" v="16587" actId="20577"/>
          <ac:spMkLst>
            <pc:docMk/>
            <pc:sldMk cId="2710373701" sldId="286"/>
            <ac:spMk id="3" creationId="{36F39E8F-82D6-FB65-4788-4E60F373964B}"/>
          </ac:spMkLst>
        </pc:spChg>
      </pc:sldChg>
      <pc:sldChg chg="addSp delSp modSp new mod addAnim delAnim modAnim">
        <pc:chgData name="Marion Sudvarg" userId="2bb9b31b-5f3c-4f72-8e1f-41eb276ee9c6" providerId="ADAL" clId="{D10D8605-B7F8-4511-8A7E-A7E3B657287E}" dt="2023-04-02T09:06:03.118" v="18997" actId="14100"/>
        <pc:sldMkLst>
          <pc:docMk/>
          <pc:sldMk cId="2892697632" sldId="287"/>
        </pc:sldMkLst>
        <pc:spChg chg="mod">
          <ac:chgData name="Marion Sudvarg" userId="2bb9b31b-5f3c-4f72-8e1f-41eb276ee9c6" providerId="ADAL" clId="{D10D8605-B7F8-4511-8A7E-A7E3B657287E}" dt="2023-04-01T10:30:54.717" v="14328" actId="20577"/>
          <ac:spMkLst>
            <pc:docMk/>
            <pc:sldMk cId="2892697632" sldId="287"/>
            <ac:spMk id="2" creationId="{F8574B21-0F70-70EE-7D35-46C55A664E03}"/>
          </ac:spMkLst>
        </pc:spChg>
        <pc:spChg chg="del">
          <ac:chgData name="Marion Sudvarg" userId="2bb9b31b-5f3c-4f72-8e1f-41eb276ee9c6" providerId="ADAL" clId="{D10D8605-B7F8-4511-8A7E-A7E3B657287E}" dt="2023-04-01T10:32:31.752" v="14334" actId="478"/>
          <ac:spMkLst>
            <pc:docMk/>
            <pc:sldMk cId="2892697632" sldId="287"/>
            <ac:spMk id="3" creationId="{BF8C8BE2-9F34-E0C2-894F-904EE1CB189B}"/>
          </ac:spMkLst>
        </pc:spChg>
        <pc:spChg chg="add del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9" creationId="{97CA68C2-A420-66D3-8BC3-8359083B8776}"/>
          </ac:spMkLst>
        </pc:spChg>
        <pc:spChg chg="add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10" creationId="{0910ED3D-3CAF-81E7-2E1F-4340178C61FF}"/>
          </ac:spMkLst>
        </pc:spChg>
        <pc:spChg chg="add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11" creationId="{4D546661-467E-B383-D3B5-A9EE3D0F78AE}"/>
          </ac:spMkLst>
        </pc:spChg>
        <pc:spChg chg="add del mod">
          <ac:chgData name="Marion Sudvarg" userId="2bb9b31b-5f3c-4f72-8e1f-41eb276ee9c6" providerId="ADAL" clId="{D10D8605-B7F8-4511-8A7E-A7E3B657287E}" dt="2023-04-01T10:34:56.325" v="14518" actId="478"/>
          <ac:spMkLst>
            <pc:docMk/>
            <pc:sldMk cId="2892697632" sldId="287"/>
            <ac:spMk id="12" creationId="{045F3882-CCB1-A411-CB62-0C14E96A0D8C}"/>
          </ac:spMkLst>
        </pc:spChg>
        <pc:spChg chg="add del mod">
          <ac:chgData name="Marion Sudvarg" userId="2bb9b31b-5f3c-4f72-8e1f-41eb276ee9c6" providerId="ADAL" clId="{D10D8605-B7F8-4511-8A7E-A7E3B657287E}" dt="2023-04-01T10:37:41.377" v="14646" actId="478"/>
          <ac:spMkLst>
            <pc:docMk/>
            <pc:sldMk cId="2892697632" sldId="287"/>
            <ac:spMk id="17" creationId="{6F6700AC-FA15-5BC3-1028-22C13E8E73F4}"/>
          </ac:spMkLst>
        </pc:spChg>
        <pc:spChg chg="add del">
          <ac:chgData name="Marion Sudvarg" userId="2bb9b31b-5f3c-4f72-8e1f-41eb276ee9c6" providerId="ADAL" clId="{D10D8605-B7F8-4511-8A7E-A7E3B657287E}" dt="2023-04-01T10:37:30.336" v="14643" actId="478"/>
          <ac:spMkLst>
            <pc:docMk/>
            <pc:sldMk cId="2892697632" sldId="287"/>
            <ac:spMk id="18" creationId="{61B9430B-92B3-3894-BF51-A2244008F4E5}"/>
          </ac:spMkLst>
        </pc:spChg>
        <pc:spChg chg="add mod">
          <ac:chgData name="Marion Sudvarg" userId="2bb9b31b-5f3c-4f72-8e1f-41eb276ee9c6" providerId="ADAL" clId="{D10D8605-B7F8-4511-8A7E-A7E3B657287E}" dt="2023-04-02T09:05:52.661" v="18994" actId="1076"/>
          <ac:spMkLst>
            <pc:docMk/>
            <pc:sldMk cId="2892697632" sldId="287"/>
            <ac:spMk id="19" creationId="{BB2DB9BD-AEB0-6FE2-0184-B38913115594}"/>
          </ac:spMkLst>
        </pc:spChg>
        <pc:spChg chg="add mod">
          <ac:chgData name="Marion Sudvarg" userId="2bb9b31b-5f3c-4f72-8e1f-41eb276ee9c6" providerId="ADAL" clId="{D10D8605-B7F8-4511-8A7E-A7E3B657287E}" dt="2023-04-02T09:06:03.118" v="18997" actId="14100"/>
          <ac:spMkLst>
            <pc:docMk/>
            <pc:sldMk cId="2892697632" sldId="287"/>
            <ac:spMk id="22" creationId="{BA3A44CC-1C8F-F631-4765-DD31A1312930}"/>
          </ac:spMkLst>
        </pc:spChg>
        <pc:spChg chg="add mod">
          <ac:chgData name="Marion Sudvarg" userId="2bb9b31b-5f3c-4f72-8e1f-41eb276ee9c6" providerId="ADAL" clId="{D10D8605-B7F8-4511-8A7E-A7E3B657287E}" dt="2023-04-02T09:05:59.825" v="18996" actId="14100"/>
          <ac:spMkLst>
            <pc:docMk/>
            <pc:sldMk cId="2892697632" sldId="287"/>
            <ac:spMk id="23" creationId="{03BB11C5-C528-17D6-ED54-44A9B3F5DAC6}"/>
          </ac:spMkLst>
        </pc:spChg>
        <pc:spChg chg="add mod">
          <ac:chgData name="Marion Sudvarg" userId="2bb9b31b-5f3c-4f72-8e1f-41eb276ee9c6" providerId="ADAL" clId="{D10D8605-B7F8-4511-8A7E-A7E3B657287E}" dt="2023-04-02T09:05:36.722" v="18992" actId="403"/>
          <ac:spMkLst>
            <pc:docMk/>
            <pc:sldMk cId="2892697632" sldId="287"/>
            <ac:spMk id="30" creationId="{76D750EF-275F-9F79-A542-CAF169E03C7E}"/>
          </ac:spMkLst>
        </pc:spChg>
        <pc:spChg chg="add mod">
          <ac:chgData name="Marion Sudvarg" userId="2bb9b31b-5f3c-4f72-8e1f-41eb276ee9c6" providerId="ADAL" clId="{D10D8605-B7F8-4511-8A7E-A7E3B657287E}" dt="2023-04-01T20:31:38.156" v="17445" actId="20577"/>
          <ac:spMkLst>
            <pc:docMk/>
            <pc:sldMk cId="2892697632" sldId="287"/>
            <ac:spMk id="46" creationId="{865416BA-AD8F-6AAC-9A7B-57FE161D461A}"/>
          </ac:spMkLst>
        </pc:spChg>
        <pc:grpChg chg="add mod">
          <ac:chgData name="Marion Sudvarg" userId="2bb9b31b-5f3c-4f72-8e1f-41eb276ee9c6" providerId="ADAL" clId="{D10D8605-B7F8-4511-8A7E-A7E3B657287E}" dt="2023-04-01T10:40:57.185" v="14802" actId="164"/>
          <ac:grpSpMkLst>
            <pc:docMk/>
            <pc:sldMk cId="2892697632" sldId="287"/>
            <ac:grpSpMk id="45" creationId="{E13B2488-BCD7-E914-9A0E-A867DC4A976C}"/>
          </ac:grpSpMkLst>
        </pc:grpChg>
        <pc:graphicFrameChg chg="add del mod">
          <ac:chgData name="Marion Sudvarg" userId="2bb9b31b-5f3c-4f72-8e1f-41eb276ee9c6" providerId="ADAL" clId="{D10D8605-B7F8-4511-8A7E-A7E3B657287E}" dt="2023-04-01T10:31:30.933" v="14331" actId="478"/>
          <ac:graphicFrameMkLst>
            <pc:docMk/>
            <pc:sldMk cId="2892697632" sldId="287"/>
            <ac:graphicFrameMk id="6" creationId="{FAB24424-AFC7-0D82-2456-656EBB534C70}"/>
          </ac:graphicFrameMkLst>
        </pc:graphicFrameChg>
        <pc:picChg chg="del mod">
          <ac:chgData name="Marion Sudvarg" userId="2bb9b31b-5f3c-4f72-8e1f-41eb276ee9c6" providerId="ADAL" clId="{D10D8605-B7F8-4511-8A7E-A7E3B657287E}" dt="2023-04-01T10:32:26.461" v="14333" actId="478"/>
          <ac:picMkLst>
            <pc:docMk/>
            <pc:sldMk cId="2892697632" sldId="287"/>
            <ac:picMk id="7" creationId="{C05F7DDF-D39E-614D-C5B7-34CE3B289562}"/>
          </ac:picMkLst>
        </pc:picChg>
        <pc:picChg chg="add mod">
          <ac:chgData name="Marion Sudvarg" userId="2bb9b31b-5f3c-4f72-8e1f-41eb276ee9c6" providerId="ADAL" clId="{D10D8605-B7F8-4511-8A7E-A7E3B657287E}" dt="2023-04-01T10:32:53.488" v="14339" actId="1076"/>
          <ac:picMkLst>
            <pc:docMk/>
            <pc:sldMk cId="2892697632" sldId="287"/>
            <ac:picMk id="8" creationId="{151E9273-2B60-2D34-9E1E-5A2E48179619}"/>
          </ac:picMkLst>
        </pc:picChg>
        <pc:cxnChg chg="add mod">
          <ac:chgData name="Marion Sudvarg" userId="2bb9b31b-5f3c-4f72-8e1f-41eb276ee9c6" providerId="ADAL" clId="{D10D8605-B7F8-4511-8A7E-A7E3B657287E}" dt="2023-04-01T10:40:57.185" v="14802" actId="164"/>
          <ac:cxnSpMkLst>
            <pc:docMk/>
            <pc:sldMk cId="2892697632" sldId="287"/>
            <ac:cxnSpMk id="14" creationId="{F485301F-586C-7BA2-408B-BD5483356C0A}"/>
          </ac:cxnSpMkLst>
        </pc:cxnChg>
        <pc:cxnChg chg="add mod">
          <ac:chgData name="Marion Sudvarg" userId="2bb9b31b-5f3c-4f72-8e1f-41eb276ee9c6" providerId="ADAL" clId="{D10D8605-B7F8-4511-8A7E-A7E3B657287E}" dt="2023-04-01T10:40:57.185" v="14802" actId="164"/>
          <ac:cxnSpMkLst>
            <pc:docMk/>
            <pc:sldMk cId="2892697632" sldId="287"/>
            <ac:cxnSpMk id="16" creationId="{B3ADE03E-631B-4E9C-CCBF-28A3F7546B3C}"/>
          </ac:cxnSpMkLst>
        </pc:cxnChg>
        <pc:cxnChg chg="add mod">
          <ac:chgData name="Marion Sudvarg" userId="2bb9b31b-5f3c-4f72-8e1f-41eb276ee9c6" providerId="ADAL" clId="{D10D8605-B7F8-4511-8A7E-A7E3B657287E}" dt="2023-04-02T09:05:52.661" v="18994" actId="1076"/>
          <ac:cxnSpMkLst>
            <pc:docMk/>
            <pc:sldMk cId="2892697632" sldId="287"/>
            <ac:cxnSpMk id="21" creationId="{C6442953-5074-6990-14BA-1B593A51FF89}"/>
          </ac:cxnSpMkLst>
        </pc:cxnChg>
        <pc:cxnChg chg="add mod">
          <ac:chgData name="Marion Sudvarg" userId="2bb9b31b-5f3c-4f72-8e1f-41eb276ee9c6" providerId="ADAL" clId="{D10D8605-B7F8-4511-8A7E-A7E3B657287E}" dt="2023-04-02T09:06:03.118" v="18997" actId="14100"/>
          <ac:cxnSpMkLst>
            <pc:docMk/>
            <pc:sldMk cId="2892697632" sldId="287"/>
            <ac:cxnSpMk id="26" creationId="{75B7B769-E82B-8D1B-8562-BBF5D6D38B80}"/>
          </ac:cxnSpMkLst>
        </pc:cxnChg>
        <pc:cxnChg chg="add mod">
          <ac:chgData name="Marion Sudvarg" userId="2bb9b31b-5f3c-4f72-8e1f-41eb276ee9c6" providerId="ADAL" clId="{D10D8605-B7F8-4511-8A7E-A7E3B657287E}" dt="2023-04-02T09:05:59.825" v="18996" actId="14100"/>
          <ac:cxnSpMkLst>
            <pc:docMk/>
            <pc:sldMk cId="2892697632" sldId="287"/>
            <ac:cxnSpMk id="27" creationId="{54C8CEDA-0FE0-313E-659D-D5096F713D07}"/>
          </ac:cxnSpMkLst>
        </pc:cxnChg>
        <pc:cxnChg chg="add mod">
          <ac:chgData name="Marion Sudvarg" userId="2bb9b31b-5f3c-4f72-8e1f-41eb276ee9c6" providerId="ADAL" clId="{D10D8605-B7F8-4511-8A7E-A7E3B657287E}" dt="2023-04-01T10:40:29.750" v="14799" actId="1076"/>
          <ac:cxnSpMkLst>
            <pc:docMk/>
            <pc:sldMk cId="2892697632" sldId="287"/>
            <ac:cxnSpMk id="31" creationId="{FDCFC8CE-A680-319A-3BDC-B64EFEAE99A4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627956792" sldId="287"/>
        </pc:sldMkLst>
      </pc:sldChg>
      <pc:sldChg chg="addSp delSp modSp add mod delAnim modAnim">
        <pc:chgData name="Marion Sudvarg" userId="2bb9b31b-5f3c-4f72-8e1f-41eb276ee9c6" providerId="ADAL" clId="{D10D8605-B7F8-4511-8A7E-A7E3B657287E}" dt="2023-04-02T09:33:32.546" v="19476" actId="1035"/>
        <pc:sldMkLst>
          <pc:docMk/>
          <pc:sldMk cId="1960671943" sldId="288"/>
        </pc:sldMkLst>
        <pc:spChg chg="mod">
          <ac:chgData name="Marion Sudvarg" userId="2bb9b31b-5f3c-4f72-8e1f-41eb276ee9c6" providerId="ADAL" clId="{D10D8605-B7F8-4511-8A7E-A7E3B657287E}" dt="2023-04-01T10:44:34.249" v="14944" actId="20577"/>
          <ac:spMkLst>
            <pc:docMk/>
            <pc:sldMk cId="1960671943" sldId="288"/>
            <ac:spMk id="2" creationId="{F8574B21-0F70-70EE-7D35-46C55A664E03}"/>
          </ac:spMkLst>
        </pc:spChg>
        <pc:spChg chg="add del mod">
          <ac:chgData name="Marion Sudvarg" userId="2bb9b31b-5f3c-4f72-8e1f-41eb276ee9c6" providerId="ADAL" clId="{D10D8605-B7F8-4511-8A7E-A7E3B657287E}" dt="2023-04-01T10:44:54.961" v="14951" actId="767"/>
          <ac:spMkLst>
            <pc:docMk/>
            <pc:sldMk cId="1960671943" sldId="288"/>
            <ac:spMk id="3" creationId="{BF0426A7-0B55-0791-9774-656758D72FEF}"/>
          </ac:spMkLst>
        </pc:spChg>
        <pc:spChg chg="add mod">
          <ac:chgData name="Marion Sudvarg" userId="2bb9b31b-5f3c-4f72-8e1f-41eb276ee9c6" providerId="ADAL" clId="{D10D8605-B7F8-4511-8A7E-A7E3B657287E}" dt="2023-04-01T10:50:10.880" v="15347" actId="21"/>
          <ac:spMkLst>
            <pc:docMk/>
            <pc:sldMk cId="1960671943" sldId="288"/>
            <ac:spMk id="6" creationId="{D1B58CC9-4137-28D4-4EE4-FD1442723975}"/>
          </ac:spMkLst>
        </pc:spChg>
        <pc:spChg chg="add mod">
          <ac:chgData name="Marion Sudvarg" userId="2bb9b31b-5f3c-4f72-8e1f-41eb276ee9c6" providerId="ADAL" clId="{D10D8605-B7F8-4511-8A7E-A7E3B657287E}" dt="2023-04-01T19:53:15.203" v="15732" actId="27636"/>
          <ac:spMkLst>
            <pc:docMk/>
            <pc:sldMk cId="1960671943" sldId="288"/>
            <ac:spMk id="15" creationId="{0A09183E-A397-17D3-8647-ADC5BFDF97E7}"/>
          </ac:spMkLst>
        </pc:spChg>
        <pc:spChg chg="add del mod">
          <ac:chgData name="Marion Sudvarg" userId="2bb9b31b-5f3c-4f72-8e1f-41eb276ee9c6" providerId="ADAL" clId="{D10D8605-B7F8-4511-8A7E-A7E3B657287E}" dt="2023-04-01T19:42:46.442" v="15555"/>
          <ac:spMkLst>
            <pc:docMk/>
            <pc:sldMk cId="1960671943" sldId="288"/>
            <ac:spMk id="18" creationId="{7D16DD04-6C3A-D685-4E82-37E1F7C49747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19" creationId="{BB2DB9BD-AEB0-6FE2-0184-B38913115594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22" creationId="{BA3A44CC-1C8F-F631-4765-DD31A1312930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23" creationId="{03BB11C5-C528-17D6-ED54-44A9B3F5DAC6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30" creationId="{76D750EF-275F-9F79-A542-CAF169E03C7E}"/>
          </ac:spMkLst>
        </pc:spChg>
        <pc:grpChg chg="del">
          <ac:chgData name="Marion Sudvarg" userId="2bb9b31b-5f3c-4f72-8e1f-41eb276ee9c6" providerId="ADAL" clId="{D10D8605-B7F8-4511-8A7E-A7E3B657287E}" dt="2023-04-01T10:44:38.675" v="14945" actId="478"/>
          <ac:grpSpMkLst>
            <pc:docMk/>
            <pc:sldMk cId="1960671943" sldId="288"/>
            <ac:grpSpMk id="45" creationId="{E13B2488-BCD7-E914-9A0E-A867DC4A976C}"/>
          </ac:grpSpMkLst>
        </pc:grpChg>
        <pc:picChg chg="del">
          <ac:chgData name="Marion Sudvarg" userId="2bb9b31b-5f3c-4f72-8e1f-41eb276ee9c6" providerId="ADAL" clId="{D10D8605-B7F8-4511-8A7E-A7E3B657287E}" dt="2023-04-01T10:50:07.054" v="15346" actId="478"/>
          <ac:picMkLst>
            <pc:docMk/>
            <pc:sldMk cId="1960671943" sldId="288"/>
            <ac:picMk id="8" creationId="{151E9273-2B60-2D34-9E1E-5A2E48179619}"/>
          </ac:picMkLst>
        </pc:picChg>
        <pc:picChg chg="add mod ord">
          <ac:chgData name="Marion Sudvarg" userId="2bb9b31b-5f3c-4f72-8e1f-41eb276ee9c6" providerId="ADAL" clId="{D10D8605-B7F8-4511-8A7E-A7E3B657287E}" dt="2023-04-02T09:33:32.546" v="19476" actId="1035"/>
          <ac:picMkLst>
            <pc:docMk/>
            <pc:sldMk cId="1960671943" sldId="288"/>
            <ac:picMk id="12" creationId="{4575441E-247C-3521-D243-5F343C612492}"/>
          </ac:picMkLst>
        </pc:picChg>
        <pc:cxnChg chg="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14" creationId="{F485301F-586C-7BA2-408B-BD5483356C0A}"/>
          </ac:cxnSpMkLst>
        </pc:cxnChg>
        <pc:cxnChg chg="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16" creationId="{B3ADE03E-631B-4E9C-CCBF-28A3F7546B3C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1" creationId="{C6442953-5074-6990-14BA-1B593A51FF89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6" creationId="{75B7B769-E82B-8D1B-8562-BBF5D6D38B80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7" creationId="{54C8CEDA-0FE0-313E-659D-D5096F713D07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31" creationId="{FDCFC8CE-A680-319A-3BDC-B64EFEAE99A4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097323039" sldId="288"/>
        </pc:sldMkLst>
      </pc:sldChg>
      <pc:sldChg chg="addSp modSp new mod modAnim">
        <pc:chgData name="Marion Sudvarg" userId="2bb9b31b-5f3c-4f72-8e1f-41eb276ee9c6" providerId="ADAL" clId="{D10D8605-B7F8-4511-8A7E-A7E3B657287E}" dt="2023-04-02T12:52:30.806" v="20747" actId="1036"/>
        <pc:sldMkLst>
          <pc:docMk/>
          <pc:sldMk cId="613816836" sldId="289"/>
        </pc:sldMkLst>
        <pc:spChg chg="mod">
          <ac:chgData name="Marion Sudvarg" userId="2bb9b31b-5f3c-4f72-8e1f-41eb276ee9c6" providerId="ADAL" clId="{D10D8605-B7F8-4511-8A7E-A7E3B657287E}" dt="2023-04-01T20:00:12.126" v="15929" actId="20577"/>
          <ac:spMkLst>
            <pc:docMk/>
            <pc:sldMk cId="613816836" sldId="289"/>
            <ac:spMk id="2" creationId="{08DEE94B-159B-4383-9AA3-D9F34ECCA6C7}"/>
          </ac:spMkLst>
        </pc:spChg>
        <pc:spChg chg="mod">
          <ac:chgData name="Marion Sudvarg" userId="2bb9b31b-5f3c-4f72-8e1f-41eb276ee9c6" providerId="ADAL" clId="{D10D8605-B7F8-4511-8A7E-A7E3B657287E}" dt="2023-04-02T12:52:17.594" v="20716" actId="179"/>
          <ac:spMkLst>
            <pc:docMk/>
            <pc:sldMk cId="613816836" sldId="289"/>
            <ac:spMk id="3" creationId="{3F8F76FC-6967-3280-8E61-62A7EBD933B9}"/>
          </ac:spMkLst>
        </pc:spChg>
        <pc:picChg chg="add mod">
          <ac:chgData name="Marion Sudvarg" userId="2bb9b31b-5f3c-4f72-8e1f-41eb276ee9c6" providerId="ADAL" clId="{D10D8605-B7F8-4511-8A7E-A7E3B657287E}" dt="2023-04-02T12:52:30.806" v="20747" actId="1036"/>
          <ac:picMkLst>
            <pc:docMk/>
            <pc:sldMk cId="613816836" sldId="289"/>
            <ac:picMk id="6" creationId="{9F0AF8D1-10E5-C8D4-2F3A-60D0B265B0DB}"/>
          </ac:picMkLst>
        </pc:picChg>
        <pc:picChg chg="add mod">
          <ac:chgData name="Marion Sudvarg" userId="2bb9b31b-5f3c-4f72-8e1f-41eb276ee9c6" providerId="ADAL" clId="{D10D8605-B7F8-4511-8A7E-A7E3B657287E}" dt="2023-04-02T12:52:30.806" v="20747" actId="1036"/>
          <ac:picMkLst>
            <pc:docMk/>
            <pc:sldMk cId="613816836" sldId="289"/>
            <ac:picMk id="8" creationId="{F3BB3633-ECF9-861F-A34A-561D7E2AB8BA}"/>
          </ac:picMkLst>
        </pc:picChg>
        <pc:cxnChg chg="add mod">
          <ac:chgData name="Marion Sudvarg" userId="2bb9b31b-5f3c-4f72-8e1f-41eb276ee9c6" providerId="ADAL" clId="{D10D8605-B7F8-4511-8A7E-A7E3B657287E}" dt="2023-04-02T12:52:30.806" v="20747" actId="1036"/>
          <ac:cxnSpMkLst>
            <pc:docMk/>
            <pc:sldMk cId="613816836" sldId="289"/>
            <ac:cxnSpMk id="10" creationId="{48BA7E73-0BB3-A168-D188-965CF63ED188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729611841" sldId="289"/>
        </pc:sldMkLst>
      </pc:sldChg>
      <pc:sldChg chg="new del">
        <pc:chgData name="Marion Sudvarg" userId="2bb9b31b-5f3c-4f72-8e1f-41eb276ee9c6" providerId="ADAL" clId="{D10D8605-B7F8-4511-8A7E-A7E3B657287E}" dt="2023-04-01T10:51:08.708" v="15356" actId="47"/>
        <pc:sldMkLst>
          <pc:docMk/>
          <pc:sldMk cId="810021690" sldId="289"/>
        </pc:sldMkLst>
      </pc:sldChg>
      <pc:sldChg chg="modSp new mod modAnim">
        <pc:chgData name="Marion Sudvarg" userId="2bb9b31b-5f3c-4f72-8e1f-41eb276ee9c6" providerId="ADAL" clId="{D10D8605-B7F8-4511-8A7E-A7E3B657287E}" dt="2023-04-01T20:33:11.353" v="17461"/>
        <pc:sldMkLst>
          <pc:docMk/>
          <pc:sldMk cId="3882201484" sldId="290"/>
        </pc:sldMkLst>
        <pc:spChg chg="mod">
          <ac:chgData name="Marion Sudvarg" userId="2bb9b31b-5f3c-4f72-8e1f-41eb276ee9c6" providerId="ADAL" clId="{D10D8605-B7F8-4511-8A7E-A7E3B657287E}" dt="2023-04-01T20:29:26.871" v="17407" actId="1076"/>
          <ac:spMkLst>
            <pc:docMk/>
            <pc:sldMk cId="3882201484" sldId="290"/>
            <ac:spMk id="2" creationId="{C8F22ACB-54A9-5125-AA4E-AF68C31BE4D8}"/>
          </ac:spMkLst>
        </pc:spChg>
        <pc:spChg chg="mod">
          <ac:chgData name="Marion Sudvarg" userId="2bb9b31b-5f3c-4f72-8e1f-41eb276ee9c6" providerId="ADAL" clId="{D10D8605-B7F8-4511-8A7E-A7E3B657287E}" dt="2023-04-01T20:29:46.905" v="17427" actId="14100"/>
          <ac:spMkLst>
            <pc:docMk/>
            <pc:sldMk cId="3882201484" sldId="290"/>
            <ac:spMk id="3" creationId="{5DB2915E-0B0A-B3C7-5992-867ABA4AE181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573985438" sldId="291"/>
        </pc:sldMkLst>
      </pc:sldChg>
      <pc:sldChg chg="addSp delSp modSp new mod modClrScheme chgLayout">
        <pc:chgData name="Marion Sudvarg" userId="2bb9b31b-5f3c-4f72-8e1f-41eb276ee9c6" providerId="ADAL" clId="{D10D8605-B7F8-4511-8A7E-A7E3B657287E}" dt="2023-04-01T20:09:45.247" v="16123" actId="22"/>
        <pc:sldMkLst>
          <pc:docMk/>
          <pc:sldMk cId="4269538190" sldId="291"/>
        </pc:sldMkLst>
        <pc:spChg chg="del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2" creationId="{483EAEA6-007F-2957-335B-65E9FFABB28C}"/>
          </ac:spMkLst>
        </pc:spChg>
        <pc:spChg chg="del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3" creationId="{B548735A-FD0D-5159-390F-F5EA301CAD79}"/>
          </ac:spMkLst>
        </pc:spChg>
        <pc:spChg chg="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4" creationId="{C1FCFDE5-42C6-B432-34B7-732450531C0E}"/>
          </ac:spMkLst>
        </pc:spChg>
        <pc:spChg chg="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5" creationId="{B381BE61-DCBB-788B-07D5-0C77C7DFC7C7}"/>
          </ac:spMkLst>
        </pc:spChg>
        <pc:spChg chg="add mod ord">
          <ac:chgData name="Marion Sudvarg" userId="2bb9b31b-5f3c-4f72-8e1f-41eb276ee9c6" providerId="ADAL" clId="{D10D8605-B7F8-4511-8A7E-A7E3B657287E}" dt="2023-04-01T20:09:31.606" v="16121" actId="20577"/>
          <ac:spMkLst>
            <pc:docMk/>
            <pc:sldMk cId="4269538190" sldId="291"/>
            <ac:spMk id="6" creationId="{2C83155E-9DFB-22E1-DB02-6112F96DDAEA}"/>
          </ac:spMkLst>
        </pc:spChg>
        <pc:spChg chg="add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7" creationId="{36185D4C-8E6F-B5D1-7908-4D2D76E687B2}"/>
          </ac:spMkLst>
        </pc:spChg>
        <pc:picChg chg="add del">
          <ac:chgData name="Marion Sudvarg" userId="2bb9b31b-5f3c-4f72-8e1f-41eb276ee9c6" providerId="ADAL" clId="{D10D8605-B7F8-4511-8A7E-A7E3B657287E}" dt="2023-04-01T20:09:45.247" v="16123" actId="22"/>
          <ac:picMkLst>
            <pc:docMk/>
            <pc:sldMk cId="4269538190" sldId="291"/>
            <ac:picMk id="9" creationId="{4B422A09-1107-AFA4-7056-3F2583548AAA}"/>
          </ac:picMkLst>
        </pc:picChg>
      </pc:sldChg>
      <pc:sldChg chg="modSp add mod ord modShow">
        <pc:chgData name="Marion Sudvarg" userId="2bb9b31b-5f3c-4f72-8e1f-41eb276ee9c6" providerId="ADAL" clId="{D10D8605-B7F8-4511-8A7E-A7E3B657287E}" dt="2023-04-02T14:59:32.798" v="25205" actId="729"/>
        <pc:sldMkLst>
          <pc:docMk/>
          <pc:sldMk cId="504723834" sldId="292"/>
        </pc:sldMkLst>
        <pc:spChg chg="mod">
          <ac:chgData name="Marion Sudvarg" userId="2bb9b31b-5f3c-4f72-8e1f-41eb276ee9c6" providerId="ADAL" clId="{D10D8605-B7F8-4511-8A7E-A7E3B657287E}" dt="2023-04-01T20:09:53.294" v="16139" actId="20577"/>
          <ac:spMkLst>
            <pc:docMk/>
            <pc:sldMk cId="504723834" sldId="292"/>
            <ac:spMk id="6" creationId="{2C83155E-9DFB-22E1-DB02-6112F96DDAEA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842904318" sldId="292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919025315" sldId="293"/>
        </pc:sldMkLst>
      </pc:sldChg>
      <pc:sldChg chg="modSp add del mod">
        <pc:chgData name="Marion Sudvarg" userId="2bb9b31b-5f3c-4f72-8e1f-41eb276ee9c6" providerId="ADAL" clId="{D10D8605-B7F8-4511-8A7E-A7E3B657287E}" dt="2023-04-01T21:04:29.132" v="18724" actId="47"/>
        <pc:sldMkLst>
          <pc:docMk/>
          <pc:sldMk cId="3070190222" sldId="293"/>
        </pc:sldMkLst>
        <pc:spChg chg="mod">
          <ac:chgData name="Marion Sudvarg" userId="2bb9b31b-5f3c-4f72-8e1f-41eb276ee9c6" providerId="ADAL" clId="{D10D8605-B7F8-4511-8A7E-A7E3B657287E}" dt="2023-04-01T20:11:36.630" v="16349" actId="20577"/>
          <ac:spMkLst>
            <pc:docMk/>
            <pc:sldMk cId="3070190222" sldId="293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68025729" sldId="294"/>
        </pc:sldMkLst>
      </pc:sldChg>
      <pc:sldChg chg="modSp add mod ord">
        <pc:chgData name="Marion Sudvarg" userId="2bb9b31b-5f3c-4f72-8e1f-41eb276ee9c6" providerId="ADAL" clId="{D10D8605-B7F8-4511-8A7E-A7E3B657287E}" dt="2023-04-02T14:13:06.623" v="23603" actId="20577"/>
        <pc:sldMkLst>
          <pc:docMk/>
          <pc:sldMk cId="990594972" sldId="294"/>
        </pc:sldMkLst>
        <pc:spChg chg="mod">
          <ac:chgData name="Marion Sudvarg" userId="2bb9b31b-5f3c-4f72-8e1f-41eb276ee9c6" providerId="ADAL" clId="{D10D8605-B7F8-4511-8A7E-A7E3B657287E}" dt="2023-04-02T14:13:06.623" v="23603" actId="20577"/>
          <ac:spMkLst>
            <pc:docMk/>
            <pc:sldMk cId="990594972" sldId="294"/>
            <ac:spMk id="6" creationId="{2C83155E-9DFB-22E1-DB02-6112F96DDAEA}"/>
          </ac:spMkLst>
        </pc:spChg>
      </pc:sldChg>
      <pc:sldChg chg="new del">
        <pc:chgData name="Marion Sudvarg" userId="2bb9b31b-5f3c-4f72-8e1f-41eb276ee9c6" providerId="ADAL" clId="{D10D8605-B7F8-4511-8A7E-A7E3B657287E}" dt="2023-04-01T20:15:42.850" v="16433" actId="47"/>
        <pc:sldMkLst>
          <pc:docMk/>
          <pc:sldMk cId="2261922638" sldId="294"/>
        </pc:sldMkLst>
      </pc:sldChg>
      <pc:sldChg chg="modSp add del mod">
        <pc:chgData name="Marion Sudvarg" userId="2bb9b31b-5f3c-4f72-8e1f-41eb276ee9c6" providerId="ADAL" clId="{D10D8605-B7F8-4511-8A7E-A7E3B657287E}" dt="2023-04-02T14:44:54.380" v="24897" actId="47"/>
        <pc:sldMkLst>
          <pc:docMk/>
          <pc:sldMk cId="1414015613" sldId="295"/>
        </pc:sldMkLst>
        <pc:spChg chg="mod">
          <ac:chgData name="Marion Sudvarg" userId="2bb9b31b-5f3c-4f72-8e1f-41eb276ee9c6" providerId="ADAL" clId="{D10D8605-B7F8-4511-8A7E-A7E3B657287E}" dt="2023-04-01T20:16:24.780" v="16491" actId="20577"/>
          <ac:spMkLst>
            <pc:docMk/>
            <pc:sldMk cId="1414015613" sldId="295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979815230" sldId="295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4334931" sldId="296"/>
        </pc:sldMkLst>
      </pc:sldChg>
      <pc:sldChg chg="new del">
        <pc:chgData name="Marion Sudvarg" userId="2bb9b31b-5f3c-4f72-8e1f-41eb276ee9c6" providerId="ADAL" clId="{D10D8605-B7F8-4511-8A7E-A7E3B657287E}" dt="2023-04-01T20:33:25.238" v="17463" actId="47"/>
        <pc:sldMkLst>
          <pc:docMk/>
          <pc:sldMk cId="2110305079" sldId="296"/>
        </pc:sldMkLst>
      </pc:sldChg>
      <pc:sldChg chg="addSp delSp modSp add mod ord delAnim modAnim">
        <pc:chgData name="Marion Sudvarg" userId="2bb9b31b-5f3c-4f72-8e1f-41eb276ee9c6" providerId="ADAL" clId="{D10D8605-B7F8-4511-8A7E-A7E3B657287E}" dt="2023-04-02T08:56:01.363" v="18815"/>
        <pc:sldMkLst>
          <pc:docMk/>
          <pc:sldMk cId="3291517422" sldId="296"/>
        </pc:sldMkLst>
        <pc:spChg chg="mod">
          <ac:chgData name="Marion Sudvarg" userId="2bb9b31b-5f3c-4f72-8e1f-41eb276ee9c6" providerId="ADAL" clId="{D10D8605-B7F8-4511-8A7E-A7E3B657287E}" dt="2023-04-01T20:37:56.804" v="17785" actId="1076"/>
          <ac:spMkLst>
            <pc:docMk/>
            <pc:sldMk cId="3291517422" sldId="296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2T08:50:57.601" v="18787" actId="1076"/>
          <ac:spMkLst>
            <pc:docMk/>
            <pc:sldMk cId="3291517422" sldId="296"/>
            <ac:spMk id="3" creationId="{DADDA49A-B594-7221-0BE9-C71675B1D588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8" creationId="{B9566AD4-054D-FCFA-A0C6-341C13AF0E1A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9" creationId="{DC9F8F1C-C703-CC02-647D-9DC25C31A309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0" creationId="{8C087122-3E53-324A-29CB-30D682291860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1" creationId="{14D586BE-6863-CDB3-7401-89428C55B1DA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2" creationId="{1E46D2ED-BACC-6300-0A8C-B1B4F4F01217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3" creationId="{F86BD19A-676F-FF27-CE73-0148D11FF607}"/>
          </ac:spMkLst>
        </pc:spChg>
        <pc:spChg chg="add mod topLvl">
          <ac:chgData name="Marion Sudvarg" userId="2bb9b31b-5f3c-4f72-8e1f-41eb276ee9c6" providerId="ADAL" clId="{D10D8605-B7F8-4511-8A7E-A7E3B657287E}" dt="2023-04-02T08:54:23.847" v="18806" actId="14100"/>
          <ac:spMkLst>
            <pc:docMk/>
            <pc:sldMk cId="3291517422" sldId="296"/>
            <ac:spMk id="14" creationId="{52299A74-6BD7-666C-D15C-C6B85072B6D7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5" creationId="{0197122A-C571-E406-BAE8-29ECD6518755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6" creationId="{0667C0CB-D1FE-3F5B-4CB9-A6E1F0B232AB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7" creationId="{655FD8D9-45AF-0106-6282-0290B14A6A71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8" creationId="{E0103711-C926-7EE7-E31A-B373351C5634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9" creationId="{8FBA0990-D577-0A46-061B-084F2AADE314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0" creationId="{B0B4D764-AC28-FC2C-77C0-BE8C9CB624BC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1" creationId="{1D20F0A5-E22B-DD23-860C-D0143D589062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2" creationId="{45B3BBEF-8A24-ED60-2B44-D5B2A5E9E83C}"/>
          </ac:spMkLst>
        </pc:spChg>
        <pc:grpChg chg="add del mod">
          <ac:chgData name="Marion Sudvarg" userId="2bb9b31b-5f3c-4f72-8e1f-41eb276ee9c6" providerId="ADAL" clId="{D10D8605-B7F8-4511-8A7E-A7E3B657287E}" dt="2023-04-02T08:52:43.458" v="18796" actId="165"/>
          <ac:grpSpMkLst>
            <pc:docMk/>
            <pc:sldMk cId="3291517422" sldId="296"/>
            <ac:grpSpMk id="23" creationId="{A183984B-6B48-0C6B-8D67-328155D22F93}"/>
          </ac:grpSpMkLst>
        </pc:grpChg>
        <pc:picChg chg="add del mod">
          <ac:chgData name="Marion Sudvarg" userId="2bb9b31b-5f3c-4f72-8e1f-41eb276ee9c6" providerId="ADAL" clId="{D10D8605-B7F8-4511-8A7E-A7E3B657287E}" dt="2023-04-01T20:36:49.405" v="17644" actId="478"/>
          <ac:picMkLst>
            <pc:docMk/>
            <pc:sldMk cId="3291517422" sldId="296"/>
            <ac:picMk id="6" creationId="{174105D9-C1D8-C4E6-D769-A64A2118B268}"/>
          </ac:picMkLst>
        </pc:picChg>
        <pc:picChg chg="add mod ord">
          <ac:chgData name="Marion Sudvarg" userId="2bb9b31b-5f3c-4f72-8e1f-41eb276ee9c6" providerId="ADAL" clId="{D10D8605-B7F8-4511-8A7E-A7E3B657287E}" dt="2023-04-01T20:38:11.570" v="17810" actId="1038"/>
          <ac:picMkLst>
            <pc:docMk/>
            <pc:sldMk cId="3291517422" sldId="296"/>
            <ac:picMk id="7" creationId="{706F06DB-D713-C4BE-87BA-69CF98419D64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233500230" sldId="297"/>
        </pc:sldMkLst>
      </pc:sldChg>
      <pc:sldChg chg="addSp delSp modSp add mod modAnim">
        <pc:chgData name="Marion Sudvarg" userId="2bb9b31b-5f3c-4f72-8e1f-41eb276ee9c6" providerId="ADAL" clId="{D10D8605-B7F8-4511-8A7E-A7E3B657287E}" dt="2023-04-02T08:57:48.220" v="18829"/>
        <pc:sldMkLst>
          <pc:docMk/>
          <pc:sldMk cId="3476583304" sldId="297"/>
        </pc:sldMkLst>
        <pc:spChg chg="mod">
          <ac:chgData name="Marion Sudvarg" userId="2bb9b31b-5f3c-4f72-8e1f-41eb276ee9c6" providerId="ADAL" clId="{D10D8605-B7F8-4511-8A7E-A7E3B657287E}" dt="2023-04-01T20:43:49.999" v="18075" actId="20577"/>
          <ac:spMkLst>
            <pc:docMk/>
            <pc:sldMk cId="3476583304" sldId="297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1T20:48:26.730" v="18548" actId="20577"/>
          <ac:spMkLst>
            <pc:docMk/>
            <pc:sldMk cId="3476583304" sldId="297"/>
            <ac:spMk id="3" creationId="{DADDA49A-B594-7221-0BE9-C71675B1D588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8" creationId="{B9566AD4-054D-FCFA-A0C6-341C13AF0E1A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9" creationId="{DC9F8F1C-C703-CC02-647D-9DC25C31A309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0" creationId="{8C087122-3E53-324A-29CB-30D682291860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1" creationId="{14D586BE-6863-CDB3-7401-89428C55B1DA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2" creationId="{1E46D2ED-BACC-6300-0A8C-B1B4F4F0121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3" creationId="{F86BD19A-676F-FF27-CE73-0148D11FF60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4" creationId="{52299A74-6BD7-666C-D15C-C6B85072B6D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5" creationId="{0197122A-C571-E406-BAE8-29ECD6518755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6" creationId="{0667C0CB-D1FE-3F5B-4CB9-A6E1F0B232AB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7" creationId="{655FD8D9-45AF-0106-6282-0290B14A6A71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8" creationId="{E0103711-C926-7EE7-E31A-B373351C5634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9" creationId="{8FBA0990-D577-0A46-061B-084F2AADE314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0" creationId="{B0B4D764-AC28-FC2C-77C0-BE8C9CB624BC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1" creationId="{1D20F0A5-E22B-DD23-860C-D0143D589062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2" creationId="{45B3BBEF-8A24-ED60-2B44-D5B2A5E9E83C}"/>
          </ac:spMkLst>
        </pc:spChg>
        <pc:spChg chg="add mod">
          <ac:chgData name="Marion Sudvarg" userId="2bb9b31b-5f3c-4f72-8e1f-41eb276ee9c6" providerId="ADAL" clId="{D10D8605-B7F8-4511-8A7E-A7E3B657287E}" dt="2023-04-02T08:56:23.902" v="18816" actId="1076"/>
          <ac:spMkLst>
            <pc:docMk/>
            <pc:sldMk cId="3476583304" sldId="297"/>
            <ac:spMk id="25" creationId="{C177CBD6-32BB-BB73-886D-EB1F6562194F}"/>
          </ac:spMkLst>
        </pc:spChg>
        <pc:spChg chg="add mod">
          <ac:chgData name="Marion Sudvarg" userId="2bb9b31b-5f3c-4f72-8e1f-41eb276ee9c6" providerId="ADAL" clId="{D10D8605-B7F8-4511-8A7E-A7E3B657287E}" dt="2023-04-02T08:56:31.675" v="18817" actId="1076"/>
          <ac:spMkLst>
            <pc:docMk/>
            <pc:sldMk cId="3476583304" sldId="297"/>
            <ac:spMk id="27" creationId="{2CC74143-5865-A8A6-87C2-727C84F97B1A}"/>
          </ac:spMkLst>
        </pc:spChg>
        <pc:spChg chg="add mod">
          <ac:chgData name="Marion Sudvarg" userId="2bb9b31b-5f3c-4f72-8e1f-41eb276ee9c6" providerId="ADAL" clId="{D10D8605-B7F8-4511-8A7E-A7E3B657287E}" dt="2023-04-02T08:56:42.631" v="18820" actId="1076"/>
          <ac:spMkLst>
            <pc:docMk/>
            <pc:sldMk cId="3476583304" sldId="297"/>
            <ac:spMk id="30" creationId="{E2989B5E-A363-1948-CDA1-371EE18F1CEB}"/>
          </ac:spMkLst>
        </pc:spChg>
        <pc:spChg chg="add del">
          <ac:chgData name="Marion Sudvarg" userId="2bb9b31b-5f3c-4f72-8e1f-41eb276ee9c6" providerId="ADAL" clId="{D10D8605-B7F8-4511-8A7E-A7E3B657287E}" dt="2023-04-01T20:50:56.933" v="18607" actId="22"/>
          <ac:spMkLst>
            <pc:docMk/>
            <pc:sldMk cId="3476583304" sldId="297"/>
            <ac:spMk id="32" creationId="{F518C0D1-0DEB-93BF-5EB4-603999AC53F6}"/>
          </ac:spMkLst>
        </pc:spChg>
        <pc:spChg chg="add mod">
          <ac:chgData name="Marion Sudvarg" userId="2bb9b31b-5f3c-4f72-8e1f-41eb276ee9c6" providerId="ADAL" clId="{D10D8605-B7F8-4511-8A7E-A7E3B657287E}" dt="2023-04-01T20:51:26.532" v="18629" actId="403"/>
          <ac:spMkLst>
            <pc:docMk/>
            <pc:sldMk cId="3476583304" sldId="297"/>
            <ac:spMk id="34" creationId="{42770E29-C2DE-22DE-C495-F438FB759382}"/>
          </ac:spMkLst>
        </pc:spChg>
        <pc:picChg chg="add mod">
          <ac:chgData name="Marion Sudvarg" userId="2bb9b31b-5f3c-4f72-8e1f-41eb276ee9c6" providerId="ADAL" clId="{D10D8605-B7F8-4511-8A7E-A7E3B657287E}" dt="2023-04-01T20:44:54.054" v="18110" actId="1076"/>
          <ac:picMkLst>
            <pc:docMk/>
            <pc:sldMk cId="3476583304" sldId="297"/>
            <ac:picMk id="23" creationId="{20B46E01-37AE-37EA-AEF4-92B46BB20CC7}"/>
          </ac:picMkLst>
        </pc:picChg>
        <pc:cxnChg chg="add mod">
          <ac:chgData name="Marion Sudvarg" userId="2bb9b31b-5f3c-4f72-8e1f-41eb276ee9c6" providerId="ADAL" clId="{D10D8605-B7F8-4511-8A7E-A7E3B657287E}" dt="2023-04-02T08:56:31.675" v="18817" actId="1076"/>
          <ac:cxnSpMkLst>
            <pc:docMk/>
            <pc:sldMk cId="3476583304" sldId="297"/>
            <ac:cxnSpMk id="29" creationId="{C9D1D414-D8EB-2831-F2CA-1C3D30CE52C0}"/>
          </ac:cxnSpMkLst>
        </pc:cxnChg>
      </pc:sldChg>
      <pc:sldChg chg="addSp delSp modSp new mod delAnim modAnim">
        <pc:chgData name="Marion Sudvarg" userId="2bb9b31b-5f3c-4f72-8e1f-41eb276ee9c6" providerId="ADAL" clId="{D10D8605-B7F8-4511-8A7E-A7E3B657287E}" dt="2023-04-02T09:14:55.132" v="19208"/>
        <pc:sldMkLst>
          <pc:docMk/>
          <pc:sldMk cId="2440773869" sldId="298"/>
        </pc:sldMkLst>
        <pc:spChg chg="mod">
          <ac:chgData name="Marion Sudvarg" userId="2bb9b31b-5f3c-4f72-8e1f-41eb276ee9c6" providerId="ADAL" clId="{D10D8605-B7F8-4511-8A7E-A7E3B657287E}" dt="2023-04-02T09:03:08.066" v="18855" actId="1076"/>
          <ac:spMkLst>
            <pc:docMk/>
            <pc:sldMk cId="2440773869" sldId="298"/>
            <ac:spMk id="2" creationId="{F626D1FE-BBD3-2F5B-61DC-6B49DBECADB4}"/>
          </ac:spMkLst>
        </pc:spChg>
        <pc:spChg chg="del">
          <ac:chgData name="Marion Sudvarg" userId="2bb9b31b-5f3c-4f72-8e1f-41eb276ee9c6" providerId="ADAL" clId="{D10D8605-B7F8-4511-8A7E-A7E3B657287E}" dt="2023-04-02T09:01:25.415" v="18833" actId="478"/>
          <ac:spMkLst>
            <pc:docMk/>
            <pc:sldMk cId="2440773869" sldId="298"/>
            <ac:spMk id="3" creationId="{5B5D05DC-A81E-97AA-BB27-DA30CE74817F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7" creationId="{99BD2226-6736-F9E2-AC32-5D66098ADC1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8" creationId="{F2AC3761-FF86-8AB1-FB36-86EF0E0FB057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9" creationId="{2C14CD25-AC3E-A565-AD39-F4BD2BB11DE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0" creationId="{1E540DEF-E90D-028E-5592-643A74E6EA8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1" creationId="{0AA15A57-3B73-62D7-4F9E-317CFB84EEE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2" creationId="{73AF70A8-B18E-4DFC-5A3B-1746BE421115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3" creationId="{D90B1332-ABD6-5D6D-1A3A-E69251021D1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4" creationId="{11CE2225-D140-6821-3FC1-5BA2CDC9637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8" creationId="{B7087A39-A01B-1196-6AD5-64CB4E77ACB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9" creationId="{560FED9B-5EA3-3475-AA71-61B02DE6DAEB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0" creationId="{D5C0E2DD-17A2-D093-A475-494E7081D9D4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1" creationId="{DF2D96B4-858F-66CD-639F-E862D1227357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2" creationId="{CDAFC030-FE9C-1DFA-5B23-23CA0989481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6" creationId="{259F2B60-2084-CF24-96EF-1B2D448DCCC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7" creationId="{C1ADB9C0-31F3-C4E1-04E2-16773A370D8D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8" creationId="{819456EC-DDB6-E1F9-AB2E-4A8517F47BE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9" creationId="{1B1D2C97-5DFB-7A68-3BD3-E76A90CCFCB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30" creationId="{62E29F92-C2D4-19AF-1CE6-B6EF0A7CC9B6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31" creationId="{0F20B1FB-DF0E-54C3-BA8F-2DCA071100C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3" creationId="{F0FAA19A-CE45-E57E-B9F1-B3F22DCE891C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4" creationId="{5A2BD829-2E17-D29D-15CC-709C37BEE99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5" creationId="{81A0CBD3-D8E1-F765-1E1E-33802016FA2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0" creationId="{F62BF943-45F4-E980-B5EF-02B657F017AB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1" creationId="{978B21FF-85BA-8BE4-F97A-0E2279AF879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2" creationId="{FF231377-BCDC-3D24-BF30-393E2E6BF003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3" creationId="{9A819446-B8FD-A21C-92F8-50314BF006C6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4" creationId="{AFD98B85-14D1-7ACD-32F5-70462EC0A4C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5" creationId="{11478C91-A58E-D6EF-FBF8-0A4489DC98C8}"/>
          </ac:spMkLst>
        </pc:spChg>
        <pc:spChg chg="add del mod">
          <ac:chgData name="Marion Sudvarg" userId="2bb9b31b-5f3c-4f72-8e1f-41eb276ee9c6" providerId="ADAL" clId="{D10D8605-B7F8-4511-8A7E-A7E3B657287E}" dt="2023-04-02T09:06:22.902" v="19001" actId="478"/>
          <ac:spMkLst>
            <pc:docMk/>
            <pc:sldMk cId="2440773869" sldId="298"/>
            <ac:spMk id="66" creationId="{FB18C742-695C-9DA3-3BE1-AF462132A7EB}"/>
          </ac:spMkLst>
        </pc:spChg>
        <pc:spChg chg="add del mod">
          <ac:chgData name="Marion Sudvarg" userId="2bb9b31b-5f3c-4f72-8e1f-41eb276ee9c6" providerId="ADAL" clId="{D10D8605-B7F8-4511-8A7E-A7E3B657287E}" dt="2023-04-02T09:06:27.612" v="19002" actId="478"/>
          <ac:spMkLst>
            <pc:docMk/>
            <pc:sldMk cId="2440773869" sldId="298"/>
            <ac:spMk id="68" creationId="{94939619-2E3F-A644-03BB-A9EE22ED5B76}"/>
          </ac:spMkLst>
        </pc:spChg>
        <pc:spChg chg="add del mod">
          <ac:chgData name="Marion Sudvarg" userId="2bb9b31b-5f3c-4f72-8e1f-41eb276ee9c6" providerId="ADAL" clId="{D10D8605-B7F8-4511-8A7E-A7E3B657287E}" dt="2023-04-02T09:06:29.285" v="19003" actId="478"/>
          <ac:spMkLst>
            <pc:docMk/>
            <pc:sldMk cId="2440773869" sldId="298"/>
            <ac:spMk id="69" creationId="{AC49E388-B5C3-6BC7-45E8-297672809E51}"/>
          </ac:spMkLst>
        </pc:spChg>
        <pc:spChg chg="add del mod">
          <ac:chgData name="Marion Sudvarg" userId="2bb9b31b-5f3c-4f72-8e1f-41eb276ee9c6" providerId="ADAL" clId="{D10D8605-B7F8-4511-8A7E-A7E3B657287E}" dt="2023-04-02T09:06:30.804" v="19004" actId="478"/>
          <ac:spMkLst>
            <pc:docMk/>
            <pc:sldMk cId="2440773869" sldId="298"/>
            <ac:spMk id="72" creationId="{6679ADB8-86B0-E1E8-347F-6BD2802733ED}"/>
          </ac:spMkLst>
        </pc:spChg>
        <pc:spChg chg="add mod">
          <ac:chgData name="Marion Sudvarg" userId="2bb9b31b-5f3c-4f72-8e1f-41eb276ee9c6" providerId="ADAL" clId="{D10D8605-B7F8-4511-8A7E-A7E3B657287E}" dt="2023-04-02T09:06:39.439" v="19006" actId="1076"/>
          <ac:spMkLst>
            <pc:docMk/>
            <pc:sldMk cId="2440773869" sldId="298"/>
            <ac:spMk id="76" creationId="{3EE259FB-10C0-7E93-E3C4-A6FE20DA7326}"/>
          </ac:spMkLst>
        </pc:spChg>
        <pc:spChg chg="add mod">
          <ac:chgData name="Marion Sudvarg" userId="2bb9b31b-5f3c-4f72-8e1f-41eb276ee9c6" providerId="ADAL" clId="{D10D8605-B7F8-4511-8A7E-A7E3B657287E}" dt="2023-04-02T09:06:52.292" v="19010" actId="1076"/>
          <ac:spMkLst>
            <pc:docMk/>
            <pc:sldMk cId="2440773869" sldId="298"/>
            <ac:spMk id="77" creationId="{513CE917-B085-B6C1-8456-E66F50CC88BD}"/>
          </ac:spMkLst>
        </pc:spChg>
        <pc:spChg chg="add mod">
          <ac:chgData name="Marion Sudvarg" userId="2bb9b31b-5f3c-4f72-8e1f-41eb276ee9c6" providerId="ADAL" clId="{D10D8605-B7F8-4511-8A7E-A7E3B657287E}" dt="2023-04-02T09:07:00.290" v="19012" actId="1076"/>
          <ac:spMkLst>
            <pc:docMk/>
            <pc:sldMk cId="2440773869" sldId="298"/>
            <ac:spMk id="78" creationId="{45937483-7C23-3382-7558-8771E1549D01}"/>
          </ac:spMkLst>
        </pc:spChg>
        <pc:spChg chg="add mod">
          <ac:chgData name="Marion Sudvarg" userId="2bb9b31b-5f3c-4f72-8e1f-41eb276ee9c6" providerId="ADAL" clId="{D10D8605-B7F8-4511-8A7E-A7E3B657287E}" dt="2023-04-02T09:07:24.650" v="19020" actId="1076"/>
          <ac:spMkLst>
            <pc:docMk/>
            <pc:sldMk cId="2440773869" sldId="298"/>
            <ac:spMk id="79" creationId="{F213A3AB-C6AE-3276-3F41-63250989EDB1}"/>
          </ac:spMkLst>
        </pc:spChg>
        <pc:spChg chg="add mod">
          <ac:chgData name="Marion Sudvarg" userId="2bb9b31b-5f3c-4f72-8e1f-41eb276ee9c6" providerId="ADAL" clId="{D10D8605-B7F8-4511-8A7E-A7E3B657287E}" dt="2023-04-02T09:08:10.164" v="19035" actId="1076"/>
          <ac:spMkLst>
            <pc:docMk/>
            <pc:sldMk cId="2440773869" sldId="298"/>
            <ac:spMk id="84" creationId="{3303DFEC-6049-8DCA-8BC6-AEE8ED89E35D}"/>
          </ac:spMkLst>
        </pc:spChg>
        <pc:spChg chg="add del mod">
          <ac:chgData name="Marion Sudvarg" userId="2bb9b31b-5f3c-4f72-8e1f-41eb276ee9c6" providerId="ADAL" clId="{D10D8605-B7F8-4511-8A7E-A7E3B657287E}" dt="2023-04-02T09:08:51.760" v="19054" actId="478"/>
          <ac:spMkLst>
            <pc:docMk/>
            <pc:sldMk cId="2440773869" sldId="298"/>
            <ac:spMk id="85" creationId="{20CE965E-DD54-6598-D3AA-853BE6D6BCE7}"/>
          </ac:spMkLst>
        </pc:spChg>
        <pc:spChg chg="add mod">
          <ac:chgData name="Marion Sudvarg" userId="2bb9b31b-5f3c-4f72-8e1f-41eb276ee9c6" providerId="ADAL" clId="{D10D8605-B7F8-4511-8A7E-A7E3B657287E}" dt="2023-04-02T09:09:26.590" v="19058" actId="1076"/>
          <ac:spMkLst>
            <pc:docMk/>
            <pc:sldMk cId="2440773869" sldId="298"/>
            <ac:spMk id="88" creationId="{1F5DA51F-8E9A-5F1E-7E15-6E585D749FA6}"/>
          </ac:spMkLst>
        </pc:spChg>
        <pc:spChg chg="add mod ord">
          <ac:chgData name="Marion Sudvarg" userId="2bb9b31b-5f3c-4f72-8e1f-41eb276ee9c6" providerId="ADAL" clId="{D10D8605-B7F8-4511-8A7E-A7E3B657287E}" dt="2023-04-02T09:10:21.003" v="19131" actId="166"/>
          <ac:spMkLst>
            <pc:docMk/>
            <pc:sldMk cId="2440773869" sldId="298"/>
            <ac:spMk id="89" creationId="{1D4C3F0E-F47A-40D8-A23F-8B854911EE0E}"/>
          </ac:spMkLst>
        </pc:spChg>
        <pc:spChg chg="add mod">
          <ac:chgData name="Marion Sudvarg" userId="2bb9b31b-5f3c-4f72-8e1f-41eb276ee9c6" providerId="ADAL" clId="{D10D8605-B7F8-4511-8A7E-A7E3B657287E}" dt="2023-04-02T09:11:30.290" v="19164" actId="1076"/>
          <ac:spMkLst>
            <pc:docMk/>
            <pc:sldMk cId="2440773869" sldId="298"/>
            <ac:spMk id="94" creationId="{CFC722E9-ED7A-C486-CA3B-DE9DA9F0BB27}"/>
          </ac:spMkLst>
        </pc:spChg>
        <pc:spChg chg="add mod">
          <ac:chgData name="Marion Sudvarg" userId="2bb9b31b-5f3c-4f72-8e1f-41eb276ee9c6" providerId="ADAL" clId="{D10D8605-B7F8-4511-8A7E-A7E3B657287E}" dt="2023-04-02T09:12:40.701" v="19182" actId="1076"/>
          <ac:spMkLst>
            <pc:docMk/>
            <pc:sldMk cId="2440773869" sldId="298"/>
            <ac:spMk id="99" creationId="{B4F46717-1373-67D6-5F69-B422F739FE0C}"/>
          </ac:spMkLst>
        </pc:spChg>
        <pc:graphicFrameChg chg="add del mod">
          <ac:chgData name="Marion Sudvarg" userId="2bb9b31b-5f3c-4f72-8e1f-41eb276ee9c6" providerId="ADAL" clId="{D10D8605-B7F8-4511-8A7E-A7E3B657287E}" dt="2023-04-02T09:01:06.032" v="18832" actId="478"/>
          <ac:graphicFrameMkLst>
            <pc:docMk/>
            <pc:sldMk cId="2440773869" sldId="298"/>
            <ac:graphicFrameMk id="6" creationId="{2EE9FCCD-B725-F0B0-7326-57DD8D44B87E}"/>
          </ac:graphicFrameMkLst>
        </pc:graphicFrameChg>
        <pc:picChg chg="add del mod">
          <ac:chgData name="Marion Sudvarg" userId="2bb9b31b-5f3c-4f72-8e1f-41eb276ee9c6" providerId="ADAL" clId="{D10D8605-B7F8-4511-8A7E-A7E3B657287E}" dt="2023-04-02T09:01:41.601" v="18839"/>
          <ac:picMkLst>
            <pc:docMk/>
            <pc:sldMk cId="2440773869" sldId="298"/>
            <ac:picMk id="64" creationId="{A3788F16-3B19-A074-56A6-6EA0FC79A36E}"/>
          </ac:picMkLst>
        </pc:picChg>
        <pc:picChg chg="add mod">
          <ac:chgData name="Marion Sudvarg" userId="2bb9b31b-5f3c-4f72-8e1f-41eb276ee9c6" providerId="ADAL" clId="{D10D8605-B7F8-4511-8A7E-A7E3B657287E}" dt="2023-04-02T09:03:16.550" v="18856" actId="1076"/>
          <ac:picMkLst>
            <pc:docMk/>
            <pc:sldMk cId="2440773869" sldId="298"/>
            <ac:picMk id="65" creationId="{D2EC7E24-802E-C681-5415-EB3FB30A001B}"/>
          </ac:picMkLst>
        </pc:pic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5" creationId="{9D69F8D0-6A50-5039-B98C-8442DDC9EB4A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6" creationId="{31A3E467-1B3F-A859-42B2-9426DC7DF50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7" creationId="{1CB8D673-9FB3-720C-A1BD-87B2C7E07F4F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3" creationId="{26F48BB0-3566-3DAD-88E3-2ECA06ECC84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4" creationId="{FE56A14F-87EA-3924-045C-F0EA7A115C0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5" creationId="{32543FDF-1DED-7776-DCB3-79A171260C2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2" creationId="{ACC62802-1C29-9D96-CDB5-D035D78F40F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3" creationId="{EE068BC8-1018-451D-05C5-8DEBF014711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4" creationId="{5C3791EC-CDB0-6798-4149-99B66C24600E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5" creationId="{A48FA7A0-C77F-58D5-F696-F5462F1AC01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6" creationId="{DCF4FBE1-B1A5-EFE2-656D-CDD1E21840A7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7" creationId="{12A48000-0AB7-C9D0-BD27-F7CCF3D0E52D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8" creationId="{AEB642DE-C76F-A072-B0C8-9A96C4477BF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9" creationId="{D1992BB0-081E-1D2E-3696-BE0F17257995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0" creationId="{205F0241-3133-E63D-B5C3-275F7373406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1" creationId="{9B69D143-14E0-F3CB-B822-C3B9B2F9481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2" creationId="{27296A81-FC3B-A9DE-B85C-E3542CA8EDA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6" creationId="{02E6D527-3343-A300-391E-6695D690AF2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7" creationId="{D6B26809-0541-3516-4C4D-DF8D7120434A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8" creationId="{D89DE9E8-3D3E-6585-58B6-F1E617F0C7C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9" creationId="{795B28E2-D7A0-4B8C-4B1F-7B1C2B344C4F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6" creationId="{AFE3DB31-AFEB-B2DA-FCC6-695C0B9A54B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7" creationId="{15F167B4-5BB2-B9B2-4890-657175352B5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8" creationId="{F51CF5E6-7DC2-CB0C-EDA7-1B42EDE9696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9" creationId="{C878EA1A-E47C-005E-4CCA-1022B3EB30B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0" creationId="{D77233D6-3143-0840-7F03-8B8D32D0A6C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1" creationId="{EE7DA9FB-4C12-5437-4A4C-1BF97BA11ED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2" creationId="{D0849972-1619-9342-9F90-780CB920336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3" creationId="{F724AB25-82D1-15F4-C266-4D5D7D732D6D}"/>
          </ac:cxnSpMkLst>
        </pc:cxnChg>
        <pc:cxnChg chg="add mod">
          <ac:chgData name="Marion Sudvarg" userId="2bb9b31b-5f3c-4f72-8e1f-41eb276ee9c6" providerId="ADAL" clId="{D10D8605-B7F8-4511-8A7E-A7E3B657287E}" dt="2023-04-02T09:06:42.268" v="19007" actId="14100"/>
          <ac:cxnSpMkLst>
            <pc:docMk/>
            <pc:sldMk cId="2440773869" sldId="298"/>
            <ac:cxnSpMk id="67" creationId="{2798EAFD-B101-C466-2D5C-13E054531853}"/>
          </ac:cxnSpMkLst>
        </pc:cxnChg>
        <pc:cxnChg chg="add mod">
          <ac:chgData name="Marion Sudvarg" userId="2bb9b31b-5f3c-4f72-8e1f-41eb276ee9c6" providerId="ADAL" clId="{D10D8605-B7F8-4511-8A7E-A7E3B657287E}" dt="2023-04-02T09:06:54.445" v="19011" actId="14100"/>
          <ac:cxnSpMkLst>
            <pc:docMk/>
            <pc:sldMk cId="2440773869" sldId="298"/>
            <ac:cxnSpMk id="70" creationId="{22BA1056-9830-4031-112F-4B3306504B3B}"/>
          </ac:cxnSpMkLst>
        </pc:cxnChg>
        <pc:cxnChg chg="add mod">
          <ac:chgData name="Marion Sudvarg" userId="2bb9b31b-5f3c-4f72-8e1f-41eb276ee9c6" providerId="ADAL" clId="{D10D8605-B7F8-4511-8A7E-A7E3B657287E}" dt="2023-04-02T09:07:02.981" v="19013" actId="14100"/>
          <ac:cxnSpMkLst>
            <pc:docMk/>
            <pc:sldMk cId="2440773869" sldId="298"/>
            <ac:cxnSpMk id="71" creationId="{DF40A692-AB34-6F5E-75D3-0058C815708F}"/>
          </ac:cxnSpMkLst>
        </pc:cxnChg>
        <pc:cxnChg chg="add mod">
          <ac:chgData name="Marion Sudvarg" userId="2bb9b31b-5f3c-4f72-8e1f-41eb276ee9c6" providerId="ADAL" clId="{D10D8605-B7F8-4511-8A7E-A7E3B657287E}" dt="2023-04-02T09:07:18.804" v="19019" actId="14100"/>
          <ac:cxnSpMkLst>
            <pc:docMk/>
            <pc:sldMk cId="2440773869" sldId="298"/>
            <ac:cxnSpMk id="73" creationId="{4DA237D0-10A5-F4C0-9C15-96731A8EEAAC}"/>
          </ac:cxnSpMkLst>
        </pc:cxnChg>
        <pc:cxnChg chg="add mod">
          <ac:chgData name="Marion Sudvarg" userId="2bb9b31b-5f3c-4f72-8e1f-41eb276ee9c6" providerId="ADAL" clId="{D10D8605-B7F8-4511-8A7E-A7E3B657287E}" dt="2023-04-02T09:09:09.534" v="19056" actId="13822"/>
          <ac:cxnSpMkLst>
            <pc:docMk/>
            <pc:sldMk cId="2440773869" sldId="298"/>
            <ac:cxnSpMk id="87" creationId="{F5C8DD73-778F-074C-419B-BDE48B2D1E97}"/>
          </ac:cxnSpMkLst>
        </pc:cxnChg>
        <pc:cxnChg chg="add mod">
          <ac:chgData name="Marion Sudvarg" userId="2bb9b31b-5f3c-4f72-8e1f-41eb276ee9c6" providerId="ADAL" clId="{D10D8605-B7F8-4511-8A7E-A7E3B657287E}" dt="2023-04-02T09:10:07.570" v="19129" actId="13822"/>
          <ac:cxnSpMkLst>
            <pc:docMk/>
            <pc:sldMk cId="2440773869" sldId="298"/>
            <ac:cxnSpMk id="91" creationId="{47E4E66B-4CE9-768D-F3A5-E0F5757ACFB3}"/>
          </ac:cxnSpMkLst>
        </pc:cxnChg>
        <pc:cxnChg chg="add mod">
          <ac:chgData name="Marion Sudvarg" userId="2bb9b31b-5f3c-4f72-8e1f-41eb276ee9c6" providerId="ADAL" clId="{D10D8605-B7F8-4511-8A7E-A7E3B657287E}" dt="2023-04-02T09:10:30.851" v="19133" actId="13822"/>
          <ac:cxnSpMkLst>
            <pc:docMk/>
            <pc:sldMk cId="2440773869" sldId="298"/>
            <ac:cxnSpMk id="93" creationId="{7563772E-23C6-2BA6-6F83-0DF65432369A}"/>
          </ac:cxnSpMkLst>
        </pc:cxnChg>
        <pc:cxnChg chg="add mod">
          <ac:chgData name="Marion Sudvarg" userId="2bb9b31b-5f3c-4f72-8e1f-41eb276ee9c6" providerId="ADAL" clId="{D10D8605-B7F8-4511-8A7E-A7E3B657287E}" dt="2023-04-02T09:11:30.290" v="19164" actId="1076"/>
          <ac:cxnSpMkLst>
            <pc:docMk/>
            <pc:sldMk cId="2440773869" sldId="298"/>
            <ac:cxnSpMk id="96" creationId="{F74C36EC-D547-987A-BF6C-650287A48FBB}"/>
          </ac:cxnSpMkLst>
        </pc:cxnChg>
        <pc:cxnChg chg="add mod">
          <ac:chgData name="Marion Sudvarg" userId="2bb9b31b-5f3c-4f72-8e1f-41eb276ee9c6" providerId="ADAL" clId="{D10D8605-B7F8-4511-8A7E-A7E3B657287E}" dt="2023-04-02T09:12:50.481" v="19185" actId="14100"/>
          <ac:cxnSpMkLst>
            <pc:docMk/>
            <pc:sldMk cId="2440773869" sldId="298"/>
            <ac:cxnSpMk id="100" creationId="{6EB10AEF-3AF8-7B87-3CAE-30BC304BB9A7}"/>
          </ac:cxnSpMkLst>
        </pc:cxnChg>
      </pc:sldChg>
      <pc:sldChg chg="addSp modSp new del mod modAnim">
        <pc:chgData name="Marion Sudvarg" userId="2bb9b31b-5f3c-4f72-8e1f-41eb276ee9c6" providerId="ADAL" clId="{D10D8605-B7F8-4511-8A7E-A7E3B657287E}" dt="2023-04-01T20:51:54.565" v="18647" actId="47"/>
        <pc:sldMkLst>
          <pc:docMk/>
          <pc:sldMk cId="3355528064" sldId="298"/>
        </pc:sldMkLst>
        <pc:spChg chg="mod">
          <ac:chgData name="Marion Sudvarg" userId="2bb9b31b-5f3c-4f72-8e1f-41eb276ee9c6" providerId="ADAL" clId="{D10D8605-B7F8-4511-8A7E-A7E3B657287E}" dt="2023-04-01T20:48:37.170" v="18550"/>
          <ac:spMkLst>
            <pc:docMk/>
            <pc:sldMk cId="3355528064" sldId="298"/>
            <ac:spMk id="2" creationId="{0D75D777-0CF8-8803-9B4C-FB112DA468D2}"/>
          </ac:spMkLst>
        </pc:spChg>
        <pc:spChg chg="mod">
          <ac:chgData name="Marion Sudvarg" userId="2bb9b31b-5f3c-4f72-8e1f-41eb276ee9c6" providerId="ADAL" clId="{D10D8605-B7F8-4511-8A7E-A7E3B657287E}" dt="2023-04-01T20:48:57.416" v="18571" actId="20577"/>
          <ac:spMkLst>
            <pc:docMk/>
            <pc:sldMk cId="3355528064" sldId="298"/>
            <ac:spMk id="3" creationId="{B6F37EA8-1846-4492-BC9C-82D7FF98215E}"/>
          </ac:spMkLst>
        </pc:spChg>
        <pc:picChg chg="add mod">
          <ac:chgData name="Marion Sudvarg" userId="2bb9b31b-5f3c-4f72-8e1f-41eb276ee9c6" providerId="ADAL" clId="{D10D8605-B7F8-4511-8A7E-A7E3B657287E}" dt="2023-04-01T20:48:54.341" v="18569" actId="1036"/>
          <ac:picMkLst>
            <pc:docMk/>
            <pc:sldMk cId="3355528064" sldId="298"/>
            <ac:picMk id="6" creationId="{1A01C7E1-2A67-4FA8-6F01-39852AE9E2DE}"/>
          </ac:picMkLst>
        </pc:picChg>
        <pc:picChg chg="add mod">
          <ac:chgData name="Marion Sudvarg" userId="2bb9b31b-5f3c-4f72-8e1f-41eb276ee9c6" providerId="ADAL" clId="{D10D8605-B7F8-4511-8A7E-A7E3B657287E}" dt="2023-04-01T20:48:54.341" v="18569" actId="1036"/>
          <ac:picMkLst>
            <pc:docMk/>
            <pc:sldMk cId="3355528064" sldId="298"/>
            <ac:picMk id="7" creationId="{9A1B9CF4-36DD-81A3-E13B-5398BE55A89B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017660440" sldId="298"/>
        </pc:sldMkLst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47429199" sldId="299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665461251" sldId="299"/>
        </pc:sldMkLst>
      </pc:sldChg>
      <pc:sldChg chg="addSp delSp 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1508029763" sldId="299"/>
        </pc:sldMkLst>
        <pc:spChg chg="mod">
          <ac:chgData name="Marion Sudvarg" userId="2bb9b31b-5f3c-4f72-8e1f-41eb276ee9c6" providerId="ADAL" clId="{D10D8605-B7F8-4511-8A7E-A7E3B657287E}" dt="2023-04-01T21:04:25.754" v="18723" actId="20577"/>
          <ac:spMkLst>
            <pc:docMk/>
            <pc:sldMk cId="1508029763" sldId="299"/>
            <ac:spMk id="2" creationId="{747E774B-AC85-F409-AC4C-D04159662F14}"/>
          </ac:spMkLst>
        </pc:spChg>
        <pc:spChg chg="mod">
          <ac:chgData name="Marion Sudvarg" userId="2bb9b31b-5f3c-4f72-8e1f-41eb276ee9c6" providerId="ADAL" clId="{D10D8605-B7F8-4511-8A7E-A7E3B657287E}" dt="2023-04-02T13:33:32.805" v="21266" actId="20577"/>
          <ac:spMkLst>
            <pc:docMk/>
            <pc:sldMk cId="1508029763" sldId="299"/>
            <ac:spMk id="3" creationId="{212A5C50-9080-6B9D-325A-12E58D151DD9}"/>
          </ac:spMkLst>
        </pc:spChg>
        <pc:spChg chg="add mod">
          <ac:chgData name="Marion Sudvarg" userId="2bb9b31b-5f3c-4f72-8e1f-41eb276ee9c6" providerId="ADAL" clId="{D10D8605-B7F8-4511-8A7E-A7E3B657287E}" dt="2023-04-02T13:34:30.277" v="21310" actId="1035"/>
          <ac:spMkLst>
            <pc:docMk/>
            <pc:sldMk cId="1508029763" sldId="299"/>
            <ac:spMk id="10" creationId="{3B843F7E-DEE5-9386-B71E-3C395118469B}"/>
          </ac:spMkLst>
        </pc:spChg>
        <pc:spChg chg="add mod">
          <ac:chgData name="Marion Sudvarg" userId="2bb9b31b-5f3c-4f72-8e1f-41eb276ee9c6" providerId="ADAL" clId="{D10D8605-B7F8-4511-8A7E-A7E3B657287E}" dt="2023-04-02T13:34:00.108" v="21281" actId="403"/>
          <ac:spMkLst>
            <pc:docMk/>
            <pc:sldMk cId="1508029763" sldId="299"/>
            <ac:spMk id="11" creationId="{EF2BC88B-9647-5649-FC9F-D4DE9C032C07}"/>
          </ac:spMkLst>
        </pc:spChg>
        <pc:spChg chg="add mod">
          <ac:chgData name="Marion Sudvarg" userId="2bb9b31b-5f3c-4f72-8e1f-41eb276ee9c6" providerId="ADAL" clId="{D10D8605-B7F8-4511-8A7E-A7E3B657287E}" dt="2023-04-02T13:34:33.646" v="21314" actId="1036"/>
          <ac:spMkLst>
            <pc:docMk/>
            <pc:sldMk cId="1508029763" sldId="299"/>
            <ac:spMk id="12" creationId="{A257A6D1-2FEB-9906-37AD-3960CC925A83}"/>
          </ac:spMkLst>
        </pc:spChg>
        <pc:grpChg chg="add del mod">
          <ac:chgData name="Marion Sudvarg" userId="2bb9b31b-5f3c-4f72-8e1f-41eb276ee9c6" providerId="ADAL" clId="{D10D8605-B7F8-4511-8A7E-A7E3B657287E}" dt="2023-04-02T12:23:27.580" v="19878"/>
          <ac:grpSpMkLst>
            <pc:docMk/>
            <pc:sldMk cId="1508029763" sldId="299"/>
            <ac:grpSpMk id="7" creationId="{BD7A941C-434B-6C06-2A18-048160372719}"/>
          </ac:grpSpMkLst>
        </pc:grpChg>
        <pc:grpChg chg="add mod">
          <ac:chgData name="Marion Sudvarg" userId="2bb9b31b-5f3c-4f72-8e1f-41eb276ee9c6" providerId="ADAL" clId="{D10D8605-B7F8-4511-8A7E-A7E3B657287E}" dt="2023-04-02T13:34:07.302" v="21282" actId="1076"/>
          <ac:grpSpMkLst>
            <pc:docMk/>
            <pc:sldMk cId="1508029763" sldId="299"/>
            <ac:grpSpMk id="13" creationId="{BAA3ADFA-36B0-B0B8-A59A-D2A24D5AD353}"/>
          </ac:grpSpMkLst>
        </pc:grpChg>
        <pc:picChg chg="add del mod">
          <ac:chgData name="Marion Sudvarg" userId="2bb9b31b-5f3c-4f72-8e1f-41eb276ee9c6" providerId="ADAL" clId="{D10D8605-B7F8-4511-8A7E-A7E3B657287E}" dt="2023-04-02T12:23:27.580" v="19878"/>
          <ac:picMkLst>
            <pc:docMk/>
            <pc:sldMk cId="1508029763" sldId="299"/>
            <ac:picMk id="6" creationId="{5C56702E-0937-F06B-F742-7C29456D70AD}"/>
          </ac:picMkLst>
        </pc:picChg>
        <pc:picChg chg="mod">
          <ac:chgData name="Marion Sudvarg" userId="2bb9b31b-5f3c-4f72-8e1f-41eb276ee9c6" providerId="ADAL" clId="{D10D8605-B7F8-4511-8A7E-A7E3B657287E}" dt="2023-04-02T12:23:26.377" v="19877"/>
          <ac:picMkLst>
            <pc:docMk/>
            <pc:sldMk cId="1508029763" sldId="299"/>
            <ac:picMk id="8" creationId="{88FD6BC6-4729-02E1-1764-7FC0C708A21E}"/>
          </ac:picMkLst>
        </pc:picChg>
        <pc:picChg chg="mod">
          <ac:chgData name="Marion Sudvarg" userId="2bb9b31b-5f3c-4f72-8e1f-41eb276ee9c6" providerId="ADAL" clId="{D10D8605-B7F8-4511-8A7E-A7E3B657287E}" dt="2023-04-02T12:23:26.377" v="19877"/>
          <ac:picMkLst>
            <pc:docMk/>
            <pc:sldMk cId="1508029763" sldId="299"/>
            <ac:picMk id="9" creationId="{1A0F217A-3A6D-0E97-5C83-5BD59C769257}"/>
          </ac:picMkLst>
        </pc:picChg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2534264029" sldId="299"/>
        </pc:sldMkLst>
      </pc:sldChg>
      <pc:sldChg chg="delSp modSp add del mod delAnim">
        <pc:chgData name="Marion Sudvarg" userId="2bb9b31b-5f3c-4f72-8e1f-41eb276ee9c6" providerId="ADAL" clId="{D10D8605-B7F8-4511-8A7E-A7E3B657287E}" dt="2023-04-02T09:19:07.043" v="19361" actId="47"/>
        <pc:sldMkLst>
          <pc:docMk/>
          <pc:sldMk cId="2900784517" sldId="300"/>
        </pc:sldMkLst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6" creationId="{3EE259FB-10C0-7E93-E3C4-A6FE20DA7326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7" creationId="{513CE917-B085-B6C1-8456-E66F50CC88BD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8" creationId="{45937483-7C23-3382-7558-8771E1549D01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9" creationId="{F213A3AB-C6AE-3276-3F41-63250989EDB1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4" creationId="{3303DFEC-6049-8DCA-8BC6-AEE8ED89E35D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8" creationId="{1F5DA51F-8E9A-5F1E-7E15-6E585D749FA6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9" creationId="{1D4C3F0E-F47A-40D8-A23F-8B854911EE0E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94" creationId="{CFC722E9-ED7A-C486-CA3B-DE9DA9F0BB27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99" creationId="{B4F46717-1373-67D6-5F69-B422F739FE0C}"/>
          </ac:spMkLst>
        </pc:spChg>
        <pc:picChg chg="del">
          <ac:chgData name="Marion Sudvarg" userId="2bb9b31b-5f3c-4f72-8e1f-41eb276ee9c6" providerId="ADAL" clId="{D10D8605-B7F8-4511-8A7E-A7E3B657287E}" dt="2023-04-02T09:15:17.779" v="19210" actId="478"/>
          <ac:picMkLst>
            <pc:docMk/>
            <pc:sldMk cId="2900784517" sldId="300"/>
            <ac:picMk id="65" creationId="{D2EC7E24-802E-C681-5415-EB3FB30A001B}"/>
          </ac:picMkLst>
        </pc:pic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67" creationId="{2798EAFD-B101-C466-2D5C-13E054531853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0" creationId="{22BA1056-9830-4031-112F-4B3306504B3B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1" creationId="{DF40A692-AB34-6F5E-75D3-0058C815708F}"/>
          </ac:cxnSpMkLst>
        </pc:cxnChg>
        <pc:cxnChg chg="del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3" creationId="{4DA237D0-10A5-F4C0-9C15-96731A8EEAAC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87" creationId="{F5C8DD73-778F-074C-419B-BDE48B2D1E97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1" creationId="{47E4E66B-4CE9-768D-F3A5-E0F5757ACFB3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3" creationId="{7563772E-23C6-2BA6-6F83-0DF65432369A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6" creationId="{F74C36EC-D547-987A-BF6C-650287A48FBB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100" creationId="{6EB10AEF-3AF8-7B87-3CAE-30BC304BB9A7}"/>
          </ac:cxnSpMkLst>
        </pc:cxnChg>
      </pc:sldChg>
      <pc:sldChg chg="addSp delSp modSp new mod delAnim modAnim">
        <pc:chgData name="Marion Sudvarg" userId="2bb9b31b-5f3c-4f72-8e1f-41eb276ee9c6" providerId="ADAL" clId="{D10D8605-B7F8-4511-8A7E-A7E3B657287E}" dt="2023-04-02T09:40:35.045" v="19811" actId="1076"/>
        <pc:sldMkLst>
          <pc:docMk/>
          <pc:sldMk cId="551554065" sldId="301"/>
        </pc:sldMkLst>
        <pc:spChg chg="mod">
          <ac:chgData name="Marion Sudvarg" userId="2bb9b31b-5f3c-4f72-8e1f-41eb276ee9c6" providerId="ADAL" clId="{D10D8605-B7F8-4511-8A7E-A7E3B657287E}" dt="2023-04-02T09:35:01.801" v="19601" actId="1076"/>
          <ac:spMkLst>
            <pc:docMk/>
            <pc:sldMk cId="551554065" sldId="301"/>
            <ac:spMk id="2" creationId="{374983AA-36CC-96B4-ABC4-A7B18E80E517}"/>
          </ac:spMkLst>
        </pc:spChg>
        <pc:spChg chg="mod">
          <ac:chgData name="Marion Sudvarg" userId="2bb9b31b-5f3c-4f72-8e1f-41eb276ee9c6" providerId="ADAL" clId="{D10D8605-B7F8-4511-8A7E-A7E3B657287E}" dt="2023-04-02T09:37:49.825" v="19796" actId="20577"/>
          <ac:spMkLst>
            <pc:docMk/>
            <pc:sldMk cId="551554065" sldId="301"/>
            <ac:spMk id="3" creationId="{8300EF27-5030-0760-0F09-449C8BDD787F}"/>
          </ac:spMkLst>
        </pc:spChg>
        <pc:grpChg chg="add mod">
          <ac:chgData name="Marion Sudvarg" userId="2bb9b31b-5f3c-4f72-8e1f-41eb276ee9c6" providerId="ADAL" clId="{D10D8605-B7F8-4511-8A7E-A7E3B657287E}" dt="2023-04-02T09:40:35.045" v="19811" actId="1076"/>
          <ac:grpSpMkLst>
            <pc:docMk/>
            <pc:sldMk cId="551554065" sldId="301"/>
            <ac:grpSpMk id="12" creationId="{7B2C2426-1A69-27D2-4790-97AAF94B7CE2}"/>
          </ac:grpSpMkLst>
        </pc:grpChg>
        <pc:picChg chg="add del mod">
          <ac:chgData name="Marion Sudvarg" userId="2bb9b31b-5f3c-4f72-8e1f-41eb276ee9c6" providerId="ADAL" clId="{D10D8605-B7F8-4511-8A7E-A7E3B657287E}" dt="2023-04-02T09:33:44.599" v="19477" actId="478"/>
          <ac:picMkLst>
            <pc:docMk/>
            <pc:sldMk cId="551554065" sldId="301"/>
            <ac:picMk id="6" creationId="{52D75749-B136-046B-2E33-FB18CEEFEB10}"/>
          </ac:picMkLst>
        </pc:picChg>
        <pc:picChg chg="add mod ord">
          <ac:chgData name="Marion Sudvarg" userId="2bb9b31b-5f3c-4f72-8e1f-41eb276ee9c6" providerId="ADAL" clId="{D10D8605-B7F8-4511-8A7E-A7E3B657287E}" dt="2023-04-02T09:37:44.828" v="19794" actId="1035"/>
          <ac:picMkLst>
            <pc:docMk/>
            <pc:sldMk cId="551554065" sldId="301"/>
            <ac:picMk id="7" creationId="{2DEFD2C0-7ABE-1D69-6267-8DDB6F99D3A2}"/>
          </ac:picMkLst>
        </pc:picChg>
        <pc:picChg chg="add mod modCrop">
          <ac:chgData name="Marion Sudvarg" userId="2bb9b31b-5f3c-4f72-8e1f-41eb276ee9c6" providerId="ADAL" clId="{D10D8605-B7F8-4511-8A7E-A7E3B657287E}" dt="2023-04-02T09:40:25.652" v="19810" actId="164"/>
          <ac:picMkLst>
            <pc:docMk/>
            <pc:sldMk cId="551554065" sldId="301"/>
            <ac:picMk id="9" creationId="{4015E13D-B949-32AA-403A-B84C751D1799}"/>
          </ac:picMkLst>
        </pc:picChg>
        <pc:picChg chg="add mod modCrop">
          <ac:chgData name="Marion Sudvarg" userId="2bb9b31b-5f3c-4f72-8e1f-41eb276ee9c6" providerId="ADAL" clId="{D10D8605-B7F8-4511-8A7E-A7E3B657287E}" dt="2023-04-02T09:40:25.652" v="19810" actId="164"/>
          <ac:picMkLst>
            <pc:docMk/>
            <pc:sldMk cId="551554065" sldId="301"/>
            <ac:picMk id="11" creationId="{5333D23D-0EAD-8801-10AE-04C49F25702D}"/>
          </ac:picMkLst>
        </pc:picChg>
      </pc:sldChg>
      <pc:sldChg chg="addSp modSp new mod modAnim">
        <pc:chgData name="Marion Sudvarg" userId="2bb9b31b-5f3c-4f72-8e1f-41eb276ee9c6" providerId="ADAL" clId="{D10D8605-B7F8-4511-8A7E-A7E3B657287E}" dt="2023-04-02T09:43:47.330" v="19876"/>
        <pc:sldMkLst>
          <pc:docMk/>
          <pc:sldMk cId="1773706794" sldId="302"/>
        </pc:sldMkLst>
        <pc:spChg chg="mod">
          <ac:chgData name="Marion Sudvarg" userId="2bb9b31b-5f3c-4f72-8e1f-41eb276ee9c6" providerId="ADAL" clId="{D10D8605-B7F8-4511-8A7E-A7E3B657287E}" dt="2023-04-02T09:41:29.601" v="19813"/>
          <ac:spMkLst>
            <pc:docMk/>
            <pc:sldMk cId="1773706794" sldId="302"/>
            <ac:spMk id="2" creationId="{1ACBBBAD-A19F-5A56-A0A1-8FEA92383833}"/>
          </ac:spMkLst>
        </pc:spChg>
        <pc:spChg chg="mod">
          <ac:chgData name="Marion Sudvarg" userId="2bb9b31b-5f3c-4f72-8e1f-41eb276ee9c6" providerId="ADAL" clId="{D10D8605-B7F8-4511-8A7E-A7E3B657287E}" dt="2023-04-02T09:42:36.092" v="19868" actId="5793"/>
          <ac:spMkLst>
            <pc:docMk/>
            <pc:sldMk cId="1773706794" sldId="302"/>
            <ac:spMk id="3" creationId="{6B99C0A6-C7D2-EA47-AD1A-E39F3631599B}"/>
          </ac:spMkLst>
        </pc:spChg>
        <pc:grpChg chg="add mod">
          <ac:chgData name="Marion Sudvarg" userId="2bb9b31b-5f3c-4f72-8e1f-41eb276ee9c6" providerId="ADAL" clId="{D10D8605-B7F8-4511-8A7E-A7E3B657287E}" dt="2023-04-02T09:42:11.432" v="19866" actId="1036"/>
          <ac:grpSpMkLst>
            <pc:docMk/>
            <pc:sldMk cId="1773706794" sldId="302"/>
            <ac:grpSpMk id="7" creationId="{96622B6F-B0A8-48C8-7921-1531DF10EB74}"/>
          </ac:grpSpMkLst>
        </pc:grpChg>
        <pc:picChg chg="add mod">
          <ac:chgData name="Marion Sudvarg" userId="2bb9b31b-5f3c-4f72-8e1f-41eb276ee9c6" providerId="ADAL" clId="{D10D8605-B7F8-4511-8A7E-A7E3B657287E}" dt="2023-04-02T09:42:11.432" v="19866" actId="1036"/>
          <ac:picMkLst>
            <pc:docMk/>
            <pc:sldMk cId="1773706794" sldId="302"/>
            <ac:picMk id="6" creationId="{6255B9BA-6C33-19F8-CE79-AE2920F3D831}"/>
          </ac:picMkLst>
        </pc:picChg>
        <pc:picChg chg="mod">
          <ac:chgData name="Marion Sudvarg" userId="2bb9b31b-5f3c-4f72-8e1f-41eb276ee9c6" providerId="ADAL" clId="{D10D8605-B7F8-4511-8A7E-A7E3B657287E}" dt="2023-04-02T09:41:46.240" v="19819"/>
          <ac:picMkLst>
            <pc:docMk/>
            <pc:sldMk cId="1773706794" sldId="302"/>
            <ac:picMk id="8" creationId="{03566D55-9BC8-0C44-F73C-130F58F91F93}"/>
          </ac:picMkLst>
        </pc:picChg>
        <pc:picChg chg="mod">
          <ac:chgData name="Marion Sudvarg" userId="2bb9b31b-5f3c-4f72-8e1f-41eb276ee9c6" providerId="ADAL" clId="{D10D8605-B7F8-4511-8A7E-A7E3B657287E}" dt="2023-04-02T09:41:46.240" v="19819"/>
          <ac:picMkLst>
            <pc:docMk/>
            <pc:sldMk cId="1773706794" sldId="302"/>
            <ac:picMk id="9" creationId="{97AE3DE3-0AD8-5E0A-7368-498054FA3108}"/>
          </ac:picMkLst>
        </pc:picChg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219347225" sldId="303"/>
        </pc:sldMkLst>
      </pc:sldChg>
      <pc:sldChg chg="addSp 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1825827092" sldId="303"/>
        </pc:sldMkLst>
        <pc:spChg chg="mod">
          <ac:chgData name="Marion Sudvarg" userId="2bb9b31b-5f3c-4f72-8e1f-41eb276ee9c6" providerId="ADAL" clId="{D10D8605-B7F8-4511-8A7E-A7E3B657287E}" dt="2023-04-02T13:32:37.841" v="21148" actId="20577"/>
          <ac:spMkLst>
            <pc:docMk/>
            <pc:sldMk cId="1825827092" sldId="303"/>
            <ac:spMk id="2" creationId="{8D369E1A-B829-9420-087E-8F67D0B24C74}"/>
          </ac:spMkLst>
        </pc:spChg>
        <pc:spChg chg="mod">
          <ac:chgData name="Marion Sudvarg" userId="2bb9b31b-5f3c-4f72-8e1f-41eb276ee9c6" providerId="ADAL" clId="{D10D8605-B7F8-4511-8A7E-A7E3B657287E}" dt="2023-04-02T13:49:49.048" v="21863" actId="20577"/>
          <ac:spMkLst>
            <pc:docMk/>
            <pc:sldMk cId="1825827092" sldId="303"/>
            <ac:spMk id="3" creationId="{0529CAA3-E70A-7663-EC03-309E875B4C9E}"/>
          </ac:spMkLst>
        </pc:spChg>
        <pc:spChg chg="add mod">
          <ac:chgData name="Marion Sudvarg" userId="2bb9b31b-5f3c-4f72-8e1f-41eb276ee9c6" providerId="ADAL" clId="{D10D8605-B7F8-4511-8A7E-A7E3B657287E}" dt="2023-04-02T13:37:10.195" v="21524" actId="1076"/>
          <ac:spMkLst>
            <pc:docMk/>
            <pc:sldMk cId="1825827092" sldId="303"/>
            <ac:spMk id="8" creationId="{3EEC02B7-C941-1E3A-2887-5B38BC525D67}"/>
          </ac:spMkLst>
        </pc:spChg>
        <pc:picChg chg="add mod">
          <ac:chgData name="Marion Sudvarg" userId="2bb9b31b-5f3c-4f72-8e1f-41eb276ee9c6" providerId="ADAL" clId="{D10D8605-B7F8-4511-8A7E-A7E3B657287E}" dt="2023-04-02T13:35:19.641" v="21376" actId="1076"/>
          <ac:picMkLst>
            <pc:docMk/>
            <pc:sldMk cId="1825827092" sldId="303"/>
            <ac:picMk id="6" creationId="{A009630C-1F56-38D8-8777-3B78F966FD56}"/>
          </ac:picMkLst>
        </pc:picChg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4248118297" sldId="303"/>
        </pc:sldMkLst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1106035202" sldId="304"/>
        </pc:sldMkLst>
      </pc:sldChg>
      <pc:sldChg chg="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2300758580" sldId="304"/>
        </pc:sldMkLst>
        <pc:spChg chg="mod">
          <ac:chgData name="Marion Sudvarg" userId="2bb9b31b-5f3c-4f72-8e1f-41eb276ee9c6" providerId="ADAL" clId="{D10D8605-B7F8-4511-8A7E-A7E3B657287E}" dt="2023-04-02T13:59:38.813" v="22797" actId="1076"/>
          <ac:spMkLst>
            <pc:docMk/>
            <pc:sldMk cId="2300758580" sldId="304"/>
            <ac:spMk id="2" creationId="{E21B7DBF-DCE3-2DBD-9273-B93C36C2F397}"/>
          </ac:spMkLst>
        </pc:spChg>
        <pc:spChg chg="mod">
          <ac:chgData name="Marion Sudvarg" userId="2bb9b31b-5f3c-4f72-8e1f-41eb276ee9c6" providerId="ADAL" clId="{D10D8605-B7F8-4511-8A7E-A7E3B657287E}" dt="2023-04-02T14:02:16.728" v="22848" actId="27636"/>
          <ac:spMkLst>
            <pc:docMk/>
            <pc:sldMk cId="2300758580" sldId="304"/>
            <ac:spMk id="3" creationId="{C8441228-B02B-7E31-B100-BCB6B56277A6}"/>
          </ac:spMkLst>
        </pc:spChg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2988788919" sldId="304"/>
        </pc:sldMkLst>
      </pc:sldChg>
      <pc:sldChg chg="addSp delSp modSp new mod ord delAnim modAnim">
        <pc:chgData name="Marion Sudvarg" userId="2bb9b31b-5f3c-4f72-8e1f-41eb276ee9c6" providerId="ADAL" clId="{D10D8605-B7F8-4511-8A7E-A7E3B657287E}" dt="2023-04-02T14:29:00.941" v="24100"/>
        <pc:sldMkLst>
          <pc:docMk/>
          <pc:sldMk cId="2380476070" sldId="305"/>
        </pc:sldMkLst>
        <pc:spChg chg="mod">
          <ac:chgData name="Marion Sudvarg" userId="2bb9b31b-5f3c-4f72-8e1f-41eb276ee9c6" providerId="ADAL" clId="{D10D8605-B7F8-4511-8A7E-A7E3B657287E}" dt="2023-04-02T14:09:53.872" v="23448" actId="1076"/>
          <ac:spMkLst>
            <pc:docMk/>
            <pc:sldMk cId="2380476070" sldId="305"/>
            <ac:spMk id="2" creationId="{8D773F0C-D2E8-12A5-67FF-B25151A5DD70}"/>
          </ac:spMkLst>
        </pc:spChg>
        <pc:spChg chg="mod">
          <ac:chgData name="Marion Sudvarg" userId="2bb9b31b-5f3c-4f72-8e1f-41eb276ee9c6" providerId="ADAL" clId="{D10D8605-B7F8-4511-8A7E-A7E3B657287E}" dt="2023-04-02T14:27:53.518" v="24086" actId="20577"/>
          <ac:spMkLst>
            <pc:docMk/>
            <pc:sldMk cId="2380476070" sldId="305"/>
            <ac:spMk id="3" creationId="{FB3E1915-ACCC-ADCB-B740-759D83241093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8" creationId="{7B74DA21-1966-5A4E-ED2C-E496795B6865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9" creationId="{44354B0E-E763-63EF-4D30-74AF85E1B641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10" creationId="{86B63773-8B58-CFC8-727F-E5B2D6C98015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11" creationId="{38A45306-0D83-A848-E8D4-5E3D08D9A062}"/>
          </ac:spMkLst>
        </pc:spChg>
        <pc:spChg chg="add mod">
          <ac:chgData name="Marion Sudvarg" userId="2bb9b31b-5f3c-4f72-8e1f-41eb276ee9c6" providerId="ADAL" clId="{D10D8605-B7F8-4511-8A7E-A7E3B657287E}" dt="2023-04-02T14:27:47.888" v="24085" actId="1036"/>
          <ac:spMkLst>
            <pc:docMk/>
            <pc:sldMk cId="2380476070" sldId="305"/>
            <ac:spMk id="13" creationId="{4B7C4C07-99FC-0F04-1065-1F3DE70A1988}"/>
          </ac:spMkLst>
        </pc:spChg>
        <pc:spChg chg="add mod">
          <ac:chgData name="Marion Sudvarg" userId="2bb9b31b-5f3c-4f72-8e1f-41eb276ee9c6" providerId="ADAL" clId="{D10D8605-B7F8-4511-8A7E-A7E3B657287E}" dt="2023-04-02T14:28:12.009" v="24089" actId="208"/>
          <ac:spMkLst>
            <pc:docMk/>
            <pc:sldMk cId="2380476070" sldId="305"/>
            <ac:spMk id="14" creationId="{66469888-F3A8-5381-22AC-36097D43A991}"/>
          </ac:spMkLst>
        </pc:spChg>
        <pc:picChg chg="add del mod">
          <ac:chgData name="Marion Sudvarg" userId="2bb9b31b-5f3c-4f72-8e1f-41eb276ee9c6" providerId="ADAL" clId="{D10D8605-B7F8-4511-8A7E-A7E3B657287E}" dt="2023-04-02T14:07:58.389" v="23122" actId="478"/>
          <ac:picMkLst>
            <pc:docMk/>
            <pc:sldMk cId="2380476070" sldId="305"/>
            <ac:picMk id="6" creationId="{393235B0-7581-4D9F-ACC5-81FC2856F6A0}"/>
          </ac:picMkLst>
        </pc:picChg>
        <pc:picChg chg="add mod">
          <ac:chgData name="Marion Sudvarg" userId="2bb9b31b-5f3c-4f72-8e1f-41eb276ee9c6" providerId="ADAL" clId="{D10D8605-B7F8-4511-8A7E-A7E3B657287E}" dt="2023-04-02T14:27:47.888" v="24085" actId="1036"/>
          <ac:picMkLst>
            <pc:docMk/>
            <pc:sldMk cId="2380476070" sldId="305"/>
            <ac:picMk id="7" creationId="{6895BCCA-4DB5-E136-7B93-34547420F203}"/>
          </ac:picMkLst>
        </pc:picChg>
        <pc:picChg chg="add mod">
          <ac:chgData name="Marion Sudvarg" userId="2bb9b31b-5f3c-4f72-8e1f-41eb276ee9c6" providerId="ADAL" clId="{D10D8605-B7F8-4511-8A7E-A7E3B657287E}" dt="2023-04-02T14:27:47.888" v="24085" actId="1036"/>
          <ac:picMkLst>
            <pc:docMk/>
            <pc:sldMk cId="2380476070" sldId="305"/>
            <ac:picMk id="12" creationId="{BCA06F10-24D2-831D-79A7-7EFC21130856}"/>
          </ac:picMkLst>
        </pc:picChg>
      </pc:sldChg>
      <pc:sldChg chg="addSp delSp modSp new mod delAnim modAnim">
        <pc:chgData name="Marion Sudvarg" userId="2bb9b31b-5f3c-4f72-8e1f-41eb276ee9c6" providerId="ADAL" clId="{D10D8605-B7F8-4511-8A7E-A7E3B657287E}" dt="2023-04-02T14:44:04.123" v="24865" actId="20577"/>
        <pc:sldMkLst>
          <pc:docMk/>
          <pc:sldMk cId="212695408" sldId="306"/>
        </pc:sldMkLst>
        <pc:spChg chg="mod">
          <ac:chgData name="Marion Sudvarg" userId="2bb9b31b-5f3c-4f72-8e1f-41eb276ee9c6" providerId="ADAL" clId="{D10D8605-B7F8-4511-8A7E-A7E3B657287E}" dt="2023-04-02T14:12:49.899" v="23546" actId="20577"/>
          <ac:spMkLst>
            <pc:docMk/>
            <pc:sldMk cId="212695408" sldId="306"/>
            <ac:spMk id="2" creationId="{21231062-4151-9B88-5760-6513FBB92714}"/>
          </ac:spMkLst>
        </pc:spChg>
        <pc:spChg chg="mod">
          <ac:chgData name="Marion Sudvarg" userId="2bb9b31b-5f3c-4f72-8e1f-41eb276ee9c6" providerId="ADAL" clId="{D10D8605-B7F8-4511-8A7E-A7E3B657287E}" dt="2023-04-02T14:44:04.123" v="24865" actId="20577"/>
          <ac:spMkLst>
            <pc:docMk/>
            <pc:sldMk cId="212695408" sldId="306"/>
            <ac:spMk id="3" creationId="{1DFF2BBD-70D8-AF42-3721-E5117E294CD2}"/>
          </ac:spMkLst>
        </pc:spChg>
        <pc:spChg chg="add mod">
          <ac:chgData name="Marion Sudvarg" userId="2bb9b31b-5f3c-4f72-8e1f-41eb276ee9c6" providerId="ADAL" clId="{D10D8605-B7F8-4511-8A7E-A7E3B657287E}" dt="2023-04-02T14:32:04.857" v="24166" actId="1037"/>
          <ac:spMkLst>
            <pc:docMk/>
            <pc:sldMk cId="212695408" sldId="306"/>
            <ac:spMk id="9" creationId="{8CB9C628-4CA3-ECE8-A993-41AF55AB57A3}"/>
          </ac:spMkLst>
        </pc:spChg>
        <pc:picChg chg="add del mod">
          <ac:chgData name="Marion Sudvarg" userId="2bb9b31b-5f3c-4f72-8e1f-41eb276ee9c6" providerId="ADAL" clId="{D10D8605-B7F8-4511-8A7E-A7E3B657287E}" dt="2023-04-02T14:16:58.124" v="23797" actId="478"/>
          <ac:picMkLst>
            <pc:docMk/>
            <pc:sldMk cId="212695408" sldId="306"/>
            <ac:picMk id="6" creationId="{0EF40663-4892-D58F-1812-45C69666CE03}"/>
          </ac:picMkLst>
        </pc:picChg>
        <pc:picChg chg="add mod ord">
          <ac:chgData name="Marion Sudvarg" userId="2bb9b31b-5f3c-4f72-8e1f-41eb276ee9c6" providerId="ADAL" clId="{D10D8605-B7F8-4511-8A7E-A7E3B657287E}" dt="2023-04-02T14:32:04.857" v="24166" actId="1037"/>
          <ac:picMkLst>
            <pc:docMk/>
            <pc:sldMk cId="212695408" sldId="306"/>
            <ac:picMk id="8" creationId="{927BEB96-A30E-EE8B-09DC-5DB6AE977502}"/>
          </ac:picMkLst>
        </pc:picChg>
      </pc:sldChg>
      <pc:sldChg chg="addSp modSp new mod modAnim">
        <pc:chgData name="Marion Sudvarg" userId="2bb9b31b-5f3c-4f72-8e1f-41eb276ee9c6" providerId="ADAL" clId="{D10D8605-B7F8-4511-8A7E-A7E3B657287E}" dt="2023-04-02T14:44:46.060" v="24896" actId="20577"/>
        <pc:sldMkLst>
          <pc:docMk/>
          <pc:sldMk cId="820855546" sldId="307"/>
        </pc:sldMkLst>
        <pc:spChg chg="mod">
          <ac:chgData name="Marion Sudvarg" userId="2bb9b31b-5f3c-4f72-8e1f-41eb276ee9c6" providerId="ADAL" clId="{D10D8605-B7F8-4511-8A7E-A7E3B657287E}" dt="2023-04-02T14:39:21.905" v="24588" actId="27636"/>
          <ac:spMkLst>
            <pc:docMk/>
            <pc:sldMk cId="820855546" sldId="307"/>
            <ac:spMk id="2" creationId="{3089AE2E-2A8C-4A1F-AF62-5B81897E156E}"/>
          </ac:spMkLst>
        </pc:spChg>
        <pc:spChg chg="mod">
          <ac:chgData name="Marion Sudvarg" userId="2bb9b31b-5f3c-4f72-8e1f-41eb276ee9c6" providerId="ADAL" clId="{D10D8605-B7F8-4511-8A7E-A7E3B657287E}" dt="2023-04-02T14:44:46.060" v="24896" actId="20577"/>
          <ac:spMkLst>
            <pc:docMk/>
            <pc:sldMk cId="820855546" sldId="307"/>
            <ac:spMk id="3" creationId="{AFFCC30E-A462-7F1E-9E3B-379B37C4B82E}"/>
          </ac:spMkLst>
        </pc:spChg>
        <pc:picChg chg="add mod">
          <ac:chgData name="Marion Sudvarg" userId="2bb9b31b-5f3c-4f72-8e1f-41eb276ee9c6" providerId="ADAL" clId="{D10D8605-B7F8-4511-8A7E-A7E3B657287E}" dt="2023-04-02T14:39:35.311" v="24589" actId="1076"/>
          <ac:picMkLst>
            <pc:docMk/>
            <pc:sldMk cId="820855546" sldId="307"/>
            <ac:picMk id="6" creationId="{B2A0104B-F8A2-9F61-0D2A-6D402B00A153}"/>
          </ac:picMkLst>
        </pc:picChg>
        <pc:picChg chg="add mod">
          <ac:chgData name="Marion Sudvarg" userId="2bb9b31b-5f3c-4f72-8e1f-41eb276ee9c6" providerId="ADAL" clId="{D10D8605-B7F8-4511-8A7E-A7E3B657287E}" dt="2023-04-02T14:39:35.311" v="24589" actId="1076"/>
          <ac:picMkLst>
            <pc:docMk/>
            <pc:sldMk cId="820855546" sldId="307"/>
            <ac:picMk id="7" creationId="{75ACDADC-5501-7E1A-C0D7-ECABD06A07AB}"/>
          </ac:picMkLst>
        </pc:picChg>
      </pc:sldChg>
      <pc:sldChg chg="addSp delSp modSp new mod modAnim">
        <pc:chgData name="Marion Sudvarg" userId="2bb9b31b-5f3c-4f72-8e1f-41eb276ee9c6" providerId="ADAL" clId="{D10D8605-B7F8-4511-8A7E-A7E3B657287E}" dt="2023-04-02T14:59:22.382" v="25202"/>
        <pc:sldMkLst>
          <pc:docMk/>
          <pc:sldMk cId="347377471" sldId="308"/>
        </pc:sldMkLst>
        <pc:spChg chg="mod">
          <ac:chgData name="Marion Sudvarg" userId="2bb9b31b-5f3c-4f72-8e1f-41eb276ee9c6" providerId="ADAL" clId="{D10D8605-B7F8-4511-8A7E-A7E3B657287E}" dt="2023-04-02T14:58:08.888" v="25177" actId="1076"/>
          <ac:spMkLst>
            <pc:docMk/>
            <pc:sldMk cId="347377471" sldId="308"/>
            <ac:spMk id="2" creationId="{B1B47417-989D-2957-665E-E180AB578BFF}"/>
          </ac:spMkLst>
        </pc:spChg>
        <pc:spChg chg="add del mod">
          <ac:chgData name="Marion Sudvarg" userId="2bb9b31b-5f3c-4f72-8e1f-41eb276ee9c6" providerId="ADAL" clId="{D10D8605-B7F8-4511-8A7E-A7E3B657287E}" dt="2023-04-02T14:51:47.796" v="25159" actId="478"/>
          <ac:spMkLst>
            <pc:docMk/>
            <pc:sldMk cId="347377471" sldId="308"/>
            <ac:spMk id="3" creationId="{830AC5CC-5872-6156-DD76-537E3AC71A2C}"/>
          </ac:spMkLst>
        </pc:spChg>
        <pc:spChg chg="add del mod">
          <ac:chgData name="Marion Sudvarg" userId="2bb9b31b-5f3c-4f72-8e1f-41eb276ee9c6" providerId="ADAL" clId="{D10D8605-B7F8-4511-8A7E-A7E3B657287E}" dt="2023-04-02T14:51:52.088" v="25161" actId="478"/>
          <ac:spMkLst>
            <pc:docMk/>
            <pc:sldMk cId="347377471" sldId="308"/>
            <ac:spMk id="11" creationId="{0C3B0F43-6677-EC4A-BF7C-D52D3E1ABA32}"/>
          </ac:spMkLst>
        </pc:spChg>
        <pc:spChg chg="add del">
          <ac:chgData name="Marion Sudvarg" userId="2bb9b31b-5f3c-4f72-8e1f-41eb276ee9c6" providerId="ADAL" clId="{D10D8605-B7F8-4511-8A7E-A7E3B657287E}" dt="2023-04-02T14:56:49.318" v="25162" actId="478"/>
          <ac:spMkLst>
            <pc:docMk/>
            <pc:sldMk cId="347377471" sldId="308"/>
            <ac:spMk id="13" creationId="{EA0ED497-45D6-2B8B-2301-F7D6E8FBD032}"/>
          </ac:spMkLst>
        </pc:spChg>
        <pc:spChg chg="add mod">
          <ac:chgData name="Marion Sudvarg" userId="2bb9b31b-5f3c-4f72-8e1f-41eb276ee9c6" providerId="ADAL" clId="{D10D8605-B7F8-4511-8A7E-A7E3B657287E}" dt="2023-04-02T14:58:12.580" v="25178" actId="1076"/>
          <ac:spMkLst>
            <pc:docMk/>
            <pc:sldMk cId="347377471" sldId="308"/>
            <ac:spMk id="15" creationId="{868277E2-21E6-51B2-E914-32698CCB13CD}"/>
          </ac:spMkLst>
        </pc:spChg>
        <pc:spChg chg="add mod">
          <ac:chgData name="Marion Sudvarg" userId="2bb9b31b-5f3c-4f72-8e1f-41eb276ee9c6" providerId="ADAL" clId="{D10D8605-B7F8-4511-8A7E-A7E3B657287E}" dt="2023-04-02T14:58:55.601" v="25201" actId="1076"/>
          <ac:spMkLst>
            <pc:docMk/>
            <pc:sldMk cId="347377471" sldId="308"/>
            <ac:spMk id="16" creationId="{5E85FD21-52FA-E8E7-A546-B7CF670C4425}"/>
          </ac:spMkLst>
        </pc:spChg>
        <pc:picChg chg="add del mod">
          <ac:chgData name="Marion Sudvarg" userId="2bb9b31b-5f3c-4f72-8e1f-41eb276ee9c6" providerId="ADAL" clId="{D10D8605-B7F8-4511-8A7E-A7E3B657287E}" dt="2023-04-02T14:51:17.596" v="25150"/>
          <ac:picMkLst>
            <pc:docMk/>
            <pc:sldMk cId="347377471" sldId="308"/>
            <ac:picMk id="7" creationId="{2C9E3BC4-B899-831F-CF80-90DFD056961D}"/>
          </ac:picMkLst>
        </pc:picChg>
        <pc:picChg chg="add mod">
          <ac:chgData name="Marion Sudvarg" userId="2bb9b31b-5f3c-4f72-8e1f-41eb276ee9c6" providerId="ADAL" clId="{D10D8605-B7F8-4511-8A7E-A7E3B657287E}" dt="2023-04-02T14:58:18.711" v="25179" actId="1076"/>
          <ac:picMkLst>
            <pc:docMk/>
            <pc:sldMk cId="347377471" sldId="308"/>
            <ac:picMk id="9" creationId="{C165875C-D50C-ED84-5341-06E0288DD93A}"/>
          </ac:picMkLst>
        </pc:picChg>
      </pc:sldChg>
      <pc:sldMasterChg chg="modSp modSldLayout">
        <pc:chgData name="Marion Sudvarg" userId="2bb9b31b-5f3c-4f72-8e1f-41eb276ee9c6" providerId="ADAL" clId="{D10D8605-B7F8-4511-8A7E-A7E3B657287E}" dt="2023-03-30T08:15:50.132" v="308"/>
        <pc:sldMasterMkLst>
          <pc:docMk/>
          <pc:sldMasterMk cId="1193365014" sldId="2147483660"/>
        </pc:sldMasterMkLst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4C6384B6-7438-4D51-B084-40E81B03D005}"/>
    <pc:docChg chg="undo custSel addSld delSld modSld modMainMaster">
      <pc:chgData name="Sudvarg, Marion" userId="2bb9b31b-5f3c-4f72-8e1f-41eb276ee9c6" providerId="ADAL" clId="{4C6384B6-7438-4D51-B084-40E81B03D005}" dt="2021-12-02T03:33:18.567" v="272" actId="20577"/>
      <pc:docMkLst>
        <pc:docMk/>
      </pc:docMkLst>
      <pc:sldChg chg="modSp mod">
        <pc:chgData name="Sudvarg, Marion" userId="2bb9b31b-5f3c-4f72-8e1f-41eb276ee9c6" providerId="ADAL" clId="{4C6384B6-7438-4D51-B084-40E81B03D005}" dt="2021-12-01T17:39:52.981" v="90" actId="1036"/>
        <pc:sldMkLst>
          <pc:docMk/>
          <pc:sldMk cId="1505880002" sldId="256"/>
        </pc:sldMkLst>
        <pc:spChg chg="mod">
          <ac:chgData name="Sudvarg, Marion" userId="2bb9b31b-5f3c-4f72-8e1f-41eb276ee9c6" providerId="ADAL" clId="{4C6384B6-7438-4D51-B084-40E81B03D005}" dt="2021-12-01T17:39:52.981" v="90" actId="103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C6384B6-7438-4D51-B084-40E81B03D005}" dt="2021-12-01T17:39:48.478" v="85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modSp mod modAnim modNotesTx">
        <pc:chgData name="Sudvarg, Marion" userId="2bb9b31b-5f3c-4f72-8e1f-41eb276ee9c6" providerId="ADAL" clId="{4C6384B6-7438-4D51-B084-40E81B03D005}" dt="2021-12-02T03:33:18.567" v="272" actId="20577"/>
        <pc:sldMkLst>
          <pc:docMk/>
          <pc:sldMk cId="3892998453" sldId="258"/>
        </pc:sldMkLst>
        <pc:spChg chg="mod">
          <ac:chgData name="Sudvarg, Marion" userId="2bb9b31b-5f3c-4f72-8e1f-41eb276ee9c6" providerId="ADAL" clId="{4C6384B6-7438-4D51-B084-40E81B03D005}" dt="2021-12-02T03:33:04.545" v="245" actId="14100"/>
          <ac:spMkLst>
            <pc:docMk/>
            <pc:sldMk cId="3892998453" sldId="258"/>
            <ac:spMk id="3" creationId="{DE4232C5-F54F-4CC3-A657-38167D815531}"/>
          </ac:spMkLst>
        </pc:spChg>
        <pc:spChg chg="mod">
          <ac:chgData name="Sudvarg, Marion" userId="2bb9b31b-5f3c-4f72-8e1f-41eb276ee9c6" providerId="ADAL" clId="{4C6384B6-7438-4D51-B084-40E81B03D005}" dt="2021-12-02T03:33:18.567" v="272" actId="20577"/>
          <ac:spMkLst>
            <pc:docMk/>
            <pc:sldMk cId="3892998453" sldId="258"/>
            <ac:spMk id="7" creationId="{7B747221-D996-4235-8EA2-9E59BE85114C}"/>
          </ac:spMkLst>
        </pc:spChg>
        <pc:spChg chg="mod">
          <ac:chgData name="Sudvarg, Marion" userId="2bb9b31b-5f3c-4f72-8e1f-41eb276ee9c6" providerId="ADAL" clId="{4C6384B6-7438-4D51-B084-40E81B03D005}" dt="2021-12-01T17:53:03.169" v="215" actId="20577"/>
          <ac:spMkLst>
            <pc:docMk/>
            <pc:sldMk cId="3892998453" sldId="258"/>
            <ac:spMk id="8" creationId="{77A3BD47-86EF-4CE4-9472-A4F7BB2D9EC9}"/>
          </ac:spMkLst>
        </pc:spChg>
      </pc:sldChg>
      <pc:sldChg chg="del">
        <pc:chgData name="Sudvarg, Marion" userId="2bb9b31b-5f3c-4f72-8e1f-41eb276ee9c6" providerId="ADAL" clId="{4C6384B6-7438-4D51-B084-40E81B03D005}" dt="2021-12-01T17:37:29.840" v="0" actId="47"/>
        <pc:sldMkLst>
          <pc:docMk/>
          <pc:sldMk cId="1130163782" sldId="260"/>
        </pc:sldMkLst>
      </pc:sldChg>
      <pc:sldChg chg="modSp mod">
        <pc:chgData name="Sudvarg, Marion" userId="2bb9b31b-5f3c-4f72-8e1f-41eb276ee9c6" providerId="ADAL" clId="{4C6384B6-7438-4D51-B084-40E81B03D005}" dt="2021-12-01T17:41:44.355" v="133" actId="207"/>
        <pc:sldMkLst>
          <pc:docMk/>
          <pc:sldMk cId="1960653932" sldId="266"/>
        </pc:sldMkLst>
        <pc:spChg chg="mod">
          <ac:chgData name="Sudvarg, Marion" userId="2bb9b31b-5f3c-4f72-8e1f-41eb276ee9c6" providerId="ADAL" clId="{4C6384B6-7438-4D51-B084-40E81B03D005}" dt="2021-12-01T17:40:57.919" v="131" actId="6549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4C6384B6-7438-4D51-B084-40E81B03D005}" dt="2021-12-01T17:41:44.355" v="133" actId="207"/>
          <ac:spMkLst>
            <pc:docMk/>
            <pc:sldMk cId="1960653932" sldId="266"/>
            <ac:spMk id="70" creationId="{614F90F2-6D08-4AC0-9D31-C00E609C350B}"/>
          </ac:spMkLst>
        </pc:sp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82" creationId="{38BD183A-0CEE-44C7-9D7E-EC7C311B9B46}"/>
          </ac:cxnSpMkLst>
        </pc:cxnChg>
      </pc:sldChg>
      <pc:sldChg chg="delSp new del mod">
        <pc:chgData name="Sudvarg, Marion" userId="2bb9b31b-5f3c-4f72-8e1f-41eb276ee9c6" providerId="ADAL" clId="{4C6384B6-7438-4D51-B084-40E81B03D005}" dt="2021-12-01T17:51:16.962" v="142" actId="47"/>
        <pc:sldMkLst>
          <pc:docMk/>
          <pc:sldMk cId="3057386644" sldId="269"/>
        </pc:sldMkLst>
        <pc:spChg chg="del">
          <ac:chgData name="Sudvarg, Marion" userId="2bb9b31b-5f3c-4f72-8e1f-41eb276ee9c6" providerId="ADAL" clId="{4C6384B6-7438-4D51-B084-40E81B03D005}" dt="2021-12-01T17:51:00.875" v="141" actId="478"/>
          <ac:spMkLst>
            <pc:docMk/>
            <pc:sldMk cId="3057386644" sldId="269"/>
            <ac:spMk id="4" creationId="{8FA8DC14-3665-4573-A344-550EBE2D9F1C}"/>
          </ac:spMkLst>
        </pc:spChg>
        <pc:spChg chg="del">
          <ac:chgData name="Sudvarg, Marion" userId="2bb9b31b-5f3c-4f72-8e1f-41eb276ee9c6" providerId="ADAL" clId="{4C6384B6-7438-4D51-B084-40E81B03D005}" dt="2021-12-01T17:50:57.325" v="140" actId="478"/>
          <ac:spMkLst>
            <pc:docMk/>
            <pc:sldMk cId="3057386644" sldId="269"/>
            <ac:spMk id="5" creationId="{8640DE9F-C9E7-4E48-A9BB-FB5FE5D54060}"/>
          </ac:spMkLst>
        </pc:spChg>
      </pc:sldChg>
      <pc:sldMasterChg chg="modSldLayout">
        <pc:chgData name="Sudvarg, Marion" userId="2bb9b31b-5f3c-4f72-8e1f-41eb276ee9c6" providerId="ADAL" clId="{4C6384B6-7438-4D51-B084-40E81B03D005}" dt="2021-12-01T17:48:11.369" v="138"/>
        <pc:sldMasterMkLst>
          <pc:docMk/>
          <pc:sldMasterMk cId="1193365014" sldId="2147483660"/>
        </pc:sldMasterMkLst>
        <pc:sldLayoutChg chg="modSp mod">
          <pc:chgData name="Sudvarg, Marion" userId="2bb9b31b-5f3c-4f72-8e1f-41eb276ee9c6" providerId="ADAL" clId="{4C6384B6-7438-4D51-B084-40E81B03D005}" dt="2021-12-01T17:42:11.742" v="134" actId="14100"/>
          <pc:sldLayoutMkLst>
            <pc:docMk/>
            <pc:sldMasterMk cId="1193365014" sldId="2147483660"/>
            <pc:sldLayoutMk cId="1419050163" sldId="2147483661"/>
          </pc:sldLayoutMkLst>
          <pc:picChg chg="mod">
            <ac:chgData name="Sudvarg, Marion" userId="2bb9b31b-5f3c-4f72-8e1f-41eb276ee9c6" providerId="ADAL" clId="{4C6384B6-7438-4D51-B084-40E81B03D005}" dt="2021-12-01T17:42:11.742" v="134" actId="14100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setBg">
          <pc:chgData name="Sudvarg, Marion" userId="2bb9b31b-5f3c-4f72-8e1f-41eb276ee9c6" providerId="ADAL" clId="{4C6384B6-7438-4D51-B084-40E81B03D005}" dt="2021-12-01T17:48:11.369" v="138"/>
          <pc:sldLayoutMkLst>
            <pc:docMk/>
            <pc:sldMasterMk cId="1193365014" sldId="2147483660"/>
            <pc:sldLayoutMk cId="4119517090" sldId="2147483662"/>
          </pc:sldLayoutMkLst>
        </pc:sldLayoutChg>
      </pc:sldMasterChg>
    </pc:docChg>
  </pc:docChgLst>
  <pc:docChgLst>
    <pc:chgData name="Marion Sudvarg" userId="2bb9b31b-5f3c-4f72-8e1f-41eb276ee9c6" providerId="ADAL" clId="{3577E0D1-C8D9-4BD7-9D32-9A47FC52A520}"/>
    <pc:docChg chg="undo redo custSel addSld delSld modSld sldOrd modMainMaster modSection">
      <pc:chgData name="Marion Sudvarg" userId="2bb9b31b-5f3c-4f72-8e1f-41eb276ee9c6" providerId="ADAL" clId="{3577E0D1-C8D9-4BD7-9D32-9A47FC52A520}" dt="2023-04-11T22:05:57.794" v="4886"/>
      <pc:docMkLst>
        <pc:docMk/>
      </pc:docMkLst>
      <pc:sldChg chg="modSp mod">
        <pc:chgData name="Marion Sudvarg" userId="2bb9b31b-5f3c-4f72-8e1f-41eb276ee9c6" providerId="ADAL" clId="{3577E0D1-C8D9-4BD7-9D32-9A47FC52A520}" dt="2023-04-11T21:28:40.879" v="4592" actId="20577"/>
        <pc:sldMkLst>
          <pc:docMk/>
          <pc:sldMk cId="1505880002" sldId="256"/>
        </pc:sldMkLst>
        <pc:spChg chg="mod">
          <ac:chgData name="Marion Sudvarg" userId="2bb9b31b-5f3c-4f72-8e1f-41eb276ee9c6" providerId="ADAL" clId="{3577E0D1-C8D9-4BD7-9D32-9A47FC52A520}" dt="2023-04-11T21:28:40.879" v="4592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04464339" sldId="25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04464339" sldId="258"/>
            <ac:spMk id="5" creationId="{6B6234FD-6AC1-C28E-6936-97F2D3FB79B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991038372" sldId="25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91038372" sldId="259"/>
            <ac:spMk id="5" creationId="{0770CCBB-CFE0-70CC-94F9-BF0FFB14B4D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708242830" sldId="26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708242830" sldId="260"/>
            <ac:spMk id="5" creationId="{CB8FC413-3149-2DD5-7E9E-835B561666C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741120177" sldId="26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41120177" sldId="261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04062625" sldId="26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04062625" sldId="262"/>
            <ac:spMk id="5" creationId="{E96642E4-A938-CE60-846E-81C8688E58C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57075121" sldId="26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57075121" sldId="263"/>
            <ac:spMk id="3" creationId="{151AC323-D006-646F-65DE-EA71ECABEEC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6091849" sldId="26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6091849" sldId="264"/>
            <ac:spMk id="5" creationId="{446C67BC-E842-742E-A9F4-3B110B593CF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96459313" sldId="26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96459313" sldId="265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94936655" sldId="26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4936655" sldId="266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596348504" sldId="26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596348504" sldId="267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910106982" sldId="26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10106982" sldId="268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599829615" sldId="26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99829615" sldId="269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597407758" sldId="27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597407758" sldId="270"/>
            <ac:spMk id="5" creationId="{DDCEA57E-F067-16F4-9708-57AE036A2CB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766649" sldId="27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766649" sldId="271"/>
            <ac:spMk id="5" creationId="{FCCACAA6-3BB2-DFAC-3053-0BA06BD26C9E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71070348" sldId="27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71070348" sldId="272"/>
            <ac:spMk id="5" creationId="{98F88E8E-0727-5256-0DDC-593D2D77BB5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23635374" sldId="27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23635374" sldId="273"/>
            <ac:spMk id="5" creationId="{A9C64505-6B95-0815-505C-3415874787F3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725512780" sldId="27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25512780" sldId="274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0336977" sldId="27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0336977" sldId="276"/>
            <ac:spMk id="5" creationId="{AA3D9C0A-01A8-4377-DD32-2547F9F50DB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23651495" sldId="27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23651495" sldId="278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06310342" sldId="27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06310342" sldId="279"/>
            <ac:spMk id="5" creationId="{072AAA4A-009D-B65B-80BC-D7891F9A68B5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688201262" sldId="28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688201262" sldId="280"/>
            <ac:spMk id="5" creationId="{47F7CC88-5C12-7C86-9DC9-EEFC7F49A4E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440529089" sldId="28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440529089" sldId="281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991256506" sldId="28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991256506" sldId="282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076963159" sldId="28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076963159" sldId="283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619929724" sldId="28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619929724" sldId="285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710373701" sldId="28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10373701" sldId="286"/>
            <ac:spMk id="5" creationId="{072AAA4A-009D-B65B-80BC-D7891F9A68B5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92697632" sldId="28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92697632" sldId="287"/>
            <ac:spMk id="5" creationId="{1693A4EF-F6EA-BDE7-EA1F-BE5821BC71B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960671943" sldId="28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60671943" sldId="288"/>
            <ac:spMk id="5" creationId="{1693A4EF-F6EA-BDE7-EA1F-BE5821BC71B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13816836" sldId="28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13816836" sldId="289"/>
            <ac:spMk id="5" creationId="{D0A50E57-3C5C-2162-2C2A-0D970CF9E1D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882201484" sldId="29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882201484" sldId="290"/>
            <ac:spMk id="5" creationId="{61024D56-9A6C-EED3-E394-C8C894BC81D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269538190" sldId="29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269538190" sldId="291"/>
            <ac:spMk id="5" creationId="{B381BE61-DCBB-788B-07D5-0C77C7DFC7C7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504723834" sldId="29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504723834" sldId="292"/>
            <ac:spMk id="5" creationId="{B381BE61-DCBB-788B-07D5-0C77C7DFC7C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990594972" sldId="29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90594972" sldId="294"/>
            <ac:spMk id="5" creationId="{B381BE61-DCBB-788B-07D5-0C77C7DFC7C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291517422" sldId="29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291517422" sldId="296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476583304" sldId="29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76583304" sldId="297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440773869" sldId="29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440773869" sldId="298"/>
            <ac:spMk id="5" creationId="{50806E83-A082-A3E6-CF0A-A65C665DF58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7429199" sldId="29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7429199" sldId="299"/>
            <ac:spMk id="5" creationId="{AF09A268-E371-A0BE-FA00-CF936A3653DA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773706794" sldId="30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773706794" sldId="302"/>
            <ac:spMk id="5" creationId="{E2665E35-E350-2C23-BEC6-50482E652D1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248118297" sldId="30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248118297" sldId="303"/>
            <ac:spMk id="5" creationId="{2921A905-61EE-4B60-2C02-C61C8FF68E1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988788919" sldId="30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88788919" sldId="304"/>
            <ac:spMk id="5" creationId="{6F4B7287-5871-51A2-7EDC-D7052DFE8E3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80476070" sldId="30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80476070" sldId="305"/>
            <ac:spMk id="5" creationId="{44F03924-A11D-5231-8CD8-88508E12E65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2695408" sldId="30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2695408" sldId="306"/>
            <ac:spMk id="5" creationId="{1715C0E6-1D64-9111-7901-729A5D63C74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20855546" sldId="30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20855546" sldId="307"/>
            <ac:spMk id="5" creationId="{DA8547C2-7AA6-6B3F-62D4-3164917DA77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36720243" sldId="30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36720243" sldId="309"/>
            <ac:spMk id="5" creationId="{8681AF50-9E92-82B9-A626-D0FC8B2A348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17030641" sldId="31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17030641" sldId="310"/>
            <ac:spMk id="5" creationId="{941A0990-8EFD-64AD-429C-855EAB47FA68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55974500" sldId="31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55974500" sldId="311"/>
            <ac:spMk id="5" creationId="{74DE046D-DF8B-D523-021E-03D13DDBAC71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272055414" sldId="31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272055414" sldId="312"/>
            <ac:spMk id="5" creationId="{74DE046D-DF8B-D523-021E-03D13DDBAC71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25180125" sldId="31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25180125" sldId="313"/>
            <ac:spMk id="5" creationId="{74DE046D-DF8B-D523-021E-03D13DDBAC71}"/>
          </ac:spMkLst>
        </pc:spChg>
      </pc:sldChg>
      <pc:sldChg chg="add">
        <pc:chgData name="Marion Sudvarg" userId="2bb9b31b-5f3c-4f72-8e1f-41eb276ee9c6" providerId="ADAL" clId="{3577E0D1-C8D9-4BD7-9D32-9A47FC52A520}" dt="2023-04-07T20:37:43.745" v="0"/>
        <pc:sldMkLst>
          <pc:docMk/>
          <pc:sldMk cId="2212165389" sldId="314"/>
        </pc:sldMkLst>
      </pc:sldChg>
      <pc:sldChg chg="modSp add mod ord">
        <pc:chgData name="Marion Sudvarg" userId="2bb9b31b-5f3c-4f72-8e1f-41eb276ee9c6" providerId="ADAL" clId="{3577E0D1-C8D9-4BD7-9D32-9A47FC52A520}" dt="2023-04-11T21:28:32.757" v="4590"/>
        <pc:sldMkLst>
          <pc:docMk/>
          <pc:sldMk cId="23767928" sldId="31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767928" sldId="315"/>
            <ac:spMk id="5" creationId="{DDCEA57E-F067-16F4-9708-57AE036A2CB9}"/>
          </ac:spMkLst>
        </pc:spChg>
        <pc:spChg chg="mod">
          <ac:chgData name="Marion Sudvarg" userId="2bb9b31b-5f3c-4f72-8e1f-41eb276ee9c6" providerId="ADAL" clId="{3577E0D1-C8D9-4BD7-9D32-9A47FC52A520}" dt="2023-04-07T20:48:26.437" v="69" actId="20577"/>
          <ac:spMkLst>
            <pc:docMk/>
            <pc:sldMk cId="23767928" sldId="315"/>
            <ac:spMk id="6" creationId="{26048D2F-E10F-963B-A9CC-05133F80C43E}"/>
          </ac:spMkLst>
        </pc:spChg>
        <pc:spChg chg="mod">
          <ac:chgData name="Marion Sudvarg" userId="2bb9b31b-5f3c-4f72-8e1f-41eb276ee9c6" providerId="ADAL" clId="{3577E0D1-C8D9-4BD7-9D32-9A47FC52A520}" dt="2023-04-08T21:17:00.511" v="673" actId="1076"/>
          <ac:spMkLst>
            <pc:docMk/>
            <pc:sldMk cId="23767928" sldId="315"/>
            <ac:spMk id="61" creationId="{8BDE9D94-4D65-3EEC-506C-9C89517F5112}"/>
          </ac:spMkLst>
        </pc:spChg>
      </pc:sldChg>
      <pc:sldChg chg="modSp new mod">
        <pc:chgData name="Marion Sudvarg" userId="2bb9b31b-5f3c-4f72-8e1f-41eb276ee9c6" providerId="ADAL" clId="{3577E0D1-C8D9-4BD7-9D32-9A47FC52A520}" dt="2023-04-07T20:52:00.120" v="248" actId="20577"/>
        <pc:sldMkLst>
          <pc:docMk/>
          <pc:sldMk cId="2079370230" sldId="316"/>
        </pc:sldMkLst>
        <pc:spChg chg="mod">
          <ac:chgData name="Marion Sudvarg" userId="2bb9b31b-5f3c-4f72-8e1f-41eb276ee9c6" providerId="ADAL" clId="{3577E0D1-C8D9-4BD7-9D32-9A47FC52A520}" dt="2023-04-07T20:51:22.820" v="93" actId="20577"/>
          <ac:spMkLst>
            <pc:docMk/>
            <pc:sldMk cId="2079370230" sldId="316"/>
            <ac:spMk id="2" creationId="{45E531E5-3E93-5AF9-9083-1682C4FC3B88}"/>
          </ac:spMkLst>
        </pc:spChg>
        <pc:spChg chg="mod">
          <ac:chgData name="Marion Sudvarg" userId="2bb9b31b-5f3c-4f72-8e1f-41eb276ee9c6" providerId="ADAL" clId="{3577E0D1-C8D9-4BD7-9D32-9A47FC52A520}" dt="2023-04-07T20:52:00.120" v="248" actId="20577"/>
          <ac:spMkLst>
            <pc:docMk/>
            <pc:sldMk cId="2079370230" sldId="316"/>
            <ac:spMk id="3" creationId="{7135D0E3-1306-AD95-EC1F-A015B7129143}"/>
          </ac:spMkLst>
        </pc:spChg>
      </pc:sldChg>
      <pc:sldChg chg="addSp modSp new mod">
        <pc:chgData name="Marion Sudvarg" userId="2bb9b31b-5f3c-4f72-8e1f-41eb276ee9c6" providerId="ADAL" clId="{3577E0D1-C8D9-4BD7-9D32-9A47FC52A520}" dt="2023-04-11T21:28:32.757" v="4590"/>
        <pc:sldMkLst>
          <pc:docMk/>
          <pc:sldMk cId="926230067" sldId="317"/>
        </pc:sldMkLst>
        <pc:spChg chg="mod">
          <ac:chgData name="Marion Sudvarg" userId="2bb9b31b-5f3c-4f72-8e1f-41eb276ee9c6" providerId="ADAL" clId="{3577E0D1-C8D9-4BD7-9D32-9A47FC52A520}" dt="2023-04-07T20:52:49.462" v="268" actId="20577"/>
          <ac:spMkLst>
            <pc:docMk/>
            <pc:sldMk cId="926230067" sldId="317"/>
            <ac:spMk id="2" creationId="{183F2267-373A-3BDF-FB2E-7A971436E72F}"/>
          </ac:spMkLst>
        </pc:spChg>
        <pc:spChg chg="mod">
          <ac:chgData name="Marion Sudvarg" userId="2bb9b31b-5f3c-4f72-8e1f-41eb276ee9c6" providerId="ADAL" clId="{3577E0D1-C8D9-4BD7-9D32-9A47FC52A520}" dt="2023-04-07T20:53:52.740" v="385" actId="122"/>
          <ac:spMkLst>
            <pc:docMk/>
            <pc:sldMk cId="926230067" sldId="317"/>
            <ac:spMk id="3" creationId="{E282A276-CB1F-F130-240A-B18A9488E3BD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26230067" sldId="317"/>
            <ac:spMk id="5" creationId="{E0D44695-B585-6EB0-476C-A9449C37DFED}"/>
          </ac:spMkLst>
        </pc:spChg>
        <pc:spChg chg="add mod">
          <ac:chgData name="Marion Sudvarg" userId="2bb9b31b-5f3c-4f72-8e1f-41eb276ee9c6" providerId="ADAL" clId="{3577E0D1-C8D9-4BD7-9D32-9A47FC52A520}" dt="2023-04-07T20:55:45.162" v="436" actId="1076"/>
          <ac:spMkLst>
            <pc:docMk/>
            <pc:sldMk cId="926230067" sldId="317"/>
            <ac:spMk id="6" creationId="{ACE37126-8663-87AC-3924-DCBAE3859502}"/>
          </ac:spMkLst>
        </pc:spChg>
        <pc:spChg chg="add mod">
          <ac:chgData name="Marion Sudvarg" userId="2bb9b31b-5f3c-4f72-8e1f-41eb276ee9c6" providerId="ADAL" clId="{3577E0D1-C8D9-4BD7-9D32-9A47FC52A520}" dt="2023-04-07T20:55:46.318" v="437" actId="1076"/>
          <ac:spMkLst>
            <pc:docMk/>
            <pc:sldMk cId="926230067" sldId="317"/>
            <ac:spMk id="7" creationId="{6D77EA29-AA87-65E5-9958-B0A8E37BAAA5}"/>
          </ac:spMkLst>
        </pc:spChg>
        <pc:spChg chg="add mod">
          <ac:chgData name="Marion Sudvarg" userId="2bb9b31b-5f3c-4f72-8e1f-41eb276ee9c6" providerId="ADAL" clId="{3577E0D1-C8D9-4BD7-9D32-9A47FC52A520}" dt="2023-04-07T20:55:47.221" v="438" actId="1076"/>
          <ac:spMkLst>
            <pc:docMk/>
            <pc:sldMk cId="926230067" sldId="317"/>
            <ac:spMk id="8" creationId="{C19442F1-62C0-20B5-4822-A53AE667009B}"/>
          </ac:spMkLst>
        </pc:spChg>
        <pc:spChg chg="add mod">
          <ac:chgData name="Marion Sudvarg" userId="2bb9b31b-5f3c-4f72-8e1f-41eb276ee9c6" providerId="ADAL" clId="{3577E0D1-C8D9-4BD7-9D32-9A47FC52A520}" dt="2023-04-07T20:56:10.837" v="534" actId="20577"/>
          <ac:spMkLst>
            <pc:docMk/>
            <pc:sldMk cId="926230067" sldId="317"/>
            <ac:spMk id="9" creationId="{63184906-586F-E80D-0FE3-640CDD21328F}"/>
          </ac:spMkLst>
        </pc:spChg>
        <pc:spChg chg="mod">
          <ac:chgData name="Marion Sudvarg" userId="2bb9b31b-5f3c-4f72-8e1f-41eb276ee9c6" providerId="ADAL" clId="{3577E0D1-C8D9-4BD7-9D32-9A47FC52A520}" dt="2023-04-08T21:16:15.327" v="672" actId="1035"/>
          <ac:spMkLst>
            <pc:docMk/>
            <pc:sldMk cId="926230067" sldId="317"/>
            <ac:spMk id="27" creationId="{63E54CC2-78FD-66AE-C691-3689283D7FC7}"/>
          </ac:spMkLst>
        </pc:spChg>
        <pc:grpChg chg="mod">
          <ac:chgData name="Marion Sudvarg" userId="2bb9b31b-5f3c-4f72-8e1f-41eb276ee9c6" providerId="ADAL" clId="{3577E0D1-C8D9-4BD7-9D32-9A47FC52A520}" dt="2023-04-08T21:15:50.879" v="668" actId="1035"/>
          <ac:grpSpMkLst>
            <pc:docMk/>
            <pc:sldMk cId="926230067" sldId="317"/>
            <ac:grpSpMk id="32" creationId="{E65B2E7F-9E08-AB09-17F9-681154CA9198}"/>
          </ac:grpSpMkLst>
        </pc:grpChg>
        <pc:grpChg chg="mod">
          <ac:chgData name="Marion Sudvarg" userId="2bb9b31b-5f3c-4f72-8e1f-41eb276ee9c6" providerId="ADAL" clId="{3577E0D1-C8D9-4BD7-9D32-9A47FC52A520}" dt="2023-04-08T21:16:15.327" v="672" actId="1035"/>
          <ac:grpSpMkLst>
            <pc:docMk/>
            <pc:sldMk cId="926230067" sldId="317"/>
            <ac:grpSpMk id="34" creationId="{4811B99F-D98A-8546-15AA-B6A995B45AA9}"/>
          </ac:grpSpMkLst>
        </pc:grpChg>
        <pc:grpChg chg="mod">
          <ac:chgData name="Marion Sudvarg" userId="2bb9b31b-5f3c-4f72-8e1f-41eb276ee9c6" providerId="ADAL" clId="{3577E0D1-C8D9-4BD7-9D32-9A47FC52A520}" dt="2023-04-08T21:16:09.215" v="670" actId="1036"/>
          <ac:grpSpMkLst>
            <pc:docMk/>
            <pc:sldMk cId="926230067" sldId="317"/>
            <ac:grpSpMk id="35" creationId="{D3EA366E-84A3-3B51-A0CA-A83129AFE268}"/>
          </ac:grpSpMkLst>
        </pc:grpChg>
        <pc:picChg chg="mod">
          <ac:chgData name="Marion Sudvarg" userId="2bb9b31b-5f3c-4f72-8e1f-41eb276ee9c6" providerId="ADAL" clId="{3577E0D1-C8D9-4BD7-9D32-9A47FC52A520}" dt="2023-04-08T21:16:15.327" v="672" actId="1035"/>
          <ac:picMkLst>
            <pc:docMk/>
            <pc:sldMk cId="926230067" sldId="317"/>
            <ac:picMk id="22" creationId="{16FA3168-52D3-1125-113A-59EDC8E5D39A}"/>
          </ac:picMkLst>
        </pc:pic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27183847" sldId="31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27183847" sldId="318"/>
            <ac:spMk id="5" creationId="{FCCACAA6-3BB2-DFAC-3053-0BA06BD26C9E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36592399" sldId="31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6592399" sldId="319"/>
            <ac:spMk id="5" creationId="{D0259F15-A7BC-BF66-9A17-1E0043A7C8CC}"/>
          </ac:spMkLst>
        </pc:spChg>
      </pc:sldChg>
      <pc:sldChg chg="addSp 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3535077387" sldId="32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35077387" sldId="322"/>
            <ac:spMk id="5" creationId="{0BD62D2A-3632-252D-05E9-921299D661D7}"/>
          </ac:spMkLst>
        </pc:spChg>
        <pc:spChg chg="add mod">
          <ac:chgData name="Marion Sudvarg" userId="2bb9b31b-5f3c-4f72-8e1f-41eb276ee9c6" providerId="ADAL" clId="{3577E0D1-C8D9-4BD7-9D32-9A47FC52A520}" dt="2023-04-08T21:15:29.161" v="665" actId="1076"/>
          <ac:spMkLst>
            <pc:docMk/>
            <pc:sldMk cId="3535077387" sldId="322"/>
            <ac:spMk id="6" creationId="{17D555BF-E95A-14CE-6DB6-5321EA25DE5E}"/>
          </ac:spMkLst>
        </pc:spChg>
        <pc:spChg chg="mod">
          <ac:chgData name="Marion Sudvarg" userId="2bb9b31b-5f3c-4f72-8e1f-41eb276ee9c6" providerId="ADAL" clId="{3577E0D1-C8D9-4BD7-9D32-9A47FC52A520}" dt="2023-04-08T21:15:26.489" v="664" actId="1076"/>
          <ac:spMkLst>
            <pc:docMk/>
            <pc:sldMk cId="3535077387" sldId="322"/>
            <ac:spMk id="11" creationId="{B89B042F-CB51-F8B6-30FD-40627FF3F24C}"/>
          </ac:spMkLst>
        </pc:spChg>
      </pc:sldChg>
      <pc:sldChg chg="modSp mod">
        <pc:chgData name="Marion Sudvarg" userId="2bb9b31b-5f3c-4f72-8e1f-41eb276ee9c6" providerId="ADAL" clId="{3577E0D1-C8D9-4BD7-9D32-9A47FC52A520}" dt="2023-04-08T21:13:31.600" v="647" actId="20577"/>
        <pc:sldMkLst>
          <pc:docMk/>
          <pc:sldMk cId="394962404" sldId="331"/>
        </pc:sldMkLst>
        <pc:spChg chg="mod">
          <ac:chgData name="Marion Sudvarg" userId="2bb9b31b-5f3c-4f72-8e1f-41eb276ee9c6" providerId="ADAL" clId="{3577E0D1-C8D9-4BD7-9D32-9A47FC52A520}" dt="2023-04-08T21:13:31.600" v="647" actId="20577"/>
          <ac:spMkLst>
            <pc:docMk/>
            <pc:sldMk cId="394962404" sldId="331"/>
            <ac:spMk id="3" creationId="{0EA2794E-7507-B9B1-2598-FD76B41DDD73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943103857" sldId="33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43103857" sldId="331"/>
            <ac:spMk id="5" creationId="{122E3E87-3E61-FFDB-7F35-478CC14FBC08}"/>
          </ac:spMkLst>
        </pc:spChg>
      </pc:sldChg>
      <pc:sldChg chg="modSp new mod">
        <pc:chgData name="Marion Sudvarg" userId="2bb9b31b-5f3c-4f72-8e1f-41eb276ee9c6" providerId="ADAL" clId="{3577E0D1-C8D9-4BD7-9D32-9A47FC52A520}" dt="2023-04-08T21:48:55.242" v="751" actId="20577"/>
        <pc:sldMkLst>
          <pc:docMk/>
          <pc:sldMk cId="2822028054" sldId="332"/>
        </pc:sldMkLst>
        <pc:spChg chg="mod">
          <ac:chgData name="Marion Sudvarg" userId="2bb9b31b-5f3c-4f72-8e1f-41eb276ee9c6" providerId="ADAL" clId="{3577E0D1-C8D9-4BD7-9D32-9A47FC52A520}" dt="2023-04-08T21:48:55.242" v="751" actId="20577"/>
          <ac:spMkLst>
            <pc:docMk/>
            <pc:sldMk cId="2822028054" sldId="332"/>
            <ac:spMk id="2" creationId="{2AC16C69-1585-D2C1-92F4-73C0BABFD215}"/>
          </ac:spMkLst>
        </pc:spChg>
        <pc:spChg chg="mod">
          <ac:chgData name="Marion Sudvarg" userId="2bb9b31b-5f3c-4f72-8e1f-41eb276ee9c6" providerId="ADAL" clId="{3577E0D1-C8D9-4BD7-9D32-9A47FC52A520}" dt="2023-04-08T21:43:50.960" v="720" actId="20577"/>
          <ac:spMkLst>
            <pc:docMk/>
            <pc:sldMk cId="2822028054" sldId="332"/>
            <ac:spMk id="3" creationId="{852435C0-FF6B-712B-7D88-CEC148F597B4}"/>
          </ac:spMkLst>
        </pc:spChg>
      </pc:sldChg>
      <pc:sldChg chg="modSp new mod">
        <pc:chgData name="Marion Sudvarg" userId="2bb9b31b-5f3c-4f72-8e1f-41eb276ee9c6" providerId="ADAL" clId="{3577E0D1-C8D9-4BD7-9D32-9A47FC52A520}" dt="2023-04-11T01:24:42.029" v="3019" actId="20577"/>
        <pc:sldMkLst>
          <pc:docMk/>
          <pc:sldMk cId="2924992361" sldId="333"/>
        </pc:sldMkLst>
        <pc:spChg chg="mod">
          <ac:chgData name="Marion Sudvarg" userId="2bb9b31b-5f3c-4f72-8e1f-41eb276ee9c6" providerId="ADAL" clId="{3577E0D1-C8D9-4BD7-9D32-9A47FC52A520}" dt="2023-04-11T01:24:42.029" v="3019" actId="20577"/>
          <ac:spMkLst>
            <pc:docMk/>
            <pc:sldMk cId="2924992361" sldId="333"/>
            <ac:spMk id="2" creationId="{BE3F9E62-BE54-E142-5485-ABD30B0C9507}"/>
          </ac:spMkLst>
        </pc:spChg>
      </pc:sldChg>
      <pc:sldChg chg="modSp mod">
        <pc:chgData name="Marion Sudvarg" userId="2bb9b31b-5f3c-4f72-8e1f-41eb276ee9c6" providerId="ADAL" clId="{3577E0D1-C8D9-4BD7-9D32-9A47FC52A520}" dt="2023-04-11T01:24:31.869" v="2983" actId="20577"/>
        <pc:sldMkLst>
          <pc:docMk/>
          <pc:sldMk cId="460016686" sldId="334"/>
        </pc:sldMkLst>
        <pc:spChg chg="mod">
          <ac:chgData name="Marion Sudvarg" userId="2bb9b31b-5f3c-4f72-8e1f-41eb276ee9c6" providerId="ADAL" clId="{3577E0D1-C8D9-4BD7-9D32-9A47FC52A520}" dt="2023-04-11T01:24:31.869" v="2983" actId="20577"/>
          <ac:spMkLst>
            <pc:docMk/>
            <pc:sldMk cId="460016686" sldId="334"/>
            <ac:spMk id="2" creationId="{9E13BD58-2E1D-87D5-E24E-DEC1017B618E}"/>
          </ac:spMkLst>
        </pc:spChg>
      </pc:sldChg>
      <pc:sldChg chg="modSp modAnim">
        <pc:chgData name="Marion Sudvarg" userId="2bb9b31b-5f3c-4f72-8e1f-41eb276ee9c6" providerId="ADAL" clId="{3577E0D1-C8D9-4BD7-9D32-9A47FC52A520}" dt="2023-04-11T21:28:32.757" v="4590"/>
        <pc:sldMkLst>
          <pc:docMk/>
          <pc:sldMk cId="821737905" sldId="335"/>
        </pc:sldMkLst>
        <pc:spChg chg="mod">
          <ac:chgData name="Marion Sudvarg" userId="2bb9b31b-5f3c-4f72-8e1f-41eb276ee9c6" providerId="ADAL" clId="{3577E0D1-C8D9-4BD7-9D32-9A47FC52A520}" dt="2023-04-11T19:33:12.678" v="4107" actId="20577"/>
          <ac:spMkLst>
            <pc:docMk/>
            <pc:sldMk cId="821737905" sldId="335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21737905" sldId="335"/>
            <ac:spMk id="4" creationId="{7F47353E-0FB2-3CD9-3E79-0E65F5D3B57D}"/>
          </ac:spMkLst>
        </pc:spChg>
      </pc:sldChg>
      <pc:sldChg chg="modSp mod">
        <pc:chgData name="Marion Sudvarg" userId="2bb9b31b-5f3c-4f72-8e1f-41eb276ee9c6" providerId="ADAL" clId="{3577E0D1-C8D9-4BD7-9D32-9A47FC52A520}" dt="2023-04-11T21:28:32.757" v="4590"/>
        <pc:sldMkLst>
          <pc:docMk/>
          <pc:sldMk cId="1608682036" sldId="33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608682036" sldId="337"/>
            <ac:spMk id="4" creationId="{6E34404A-2019-DC8E-EB66-977A7A6A1DEA}"/>
          </ac:spMkLst>
        </pc:spChg>
        <pc:spChg chg="mod">
          <ac:chgData name="Marion Sudvarg" userId="2bb9b31b-5f3c-4f72-8e1f-41eb276ee9c6" providerId="ADAL" clId="{3577E0D1-C8D9-4BD7-9D32-9A47FC52A520}" dt="2023-04-11T19:35:28.234" v="4159" actId="14100"/>
          <ac:spMkLst>
            <pc:docMk/>
            <pc:sldMk cId="1608682036" sldId="337"/>
            <ac:spMk id="41" creationId="{5F3DC870-2DBA-7F10-B0FD-9C5D2AA30E3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459348708" sldId="33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59348708" sldId="338"/>
            <ac:spMk id="4" creationId="{E518F8EA-E6C5-82D7-4C60-E7471DE8118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578521197" sldId="34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578521197" sldId="340"/>
            <ac:spMk id="4" creationId="{E518F8EA-E6C5-82D7-4C60-E7471DE8118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577913106" sldId="34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577913106" sldId="345"/>
            <ac:spMk id="5" creationId="{1482A25B-5AA5-06FE-FB70-133886528BE4}"/>
          </ac:spMkLst>
        </pc:spChg>
      </pc:sldChg>
      <pc:sldChg chg="modSp modAnim">
        <pc:chgData name="Marion Sudvarg" userId="2bb9b31b-5f3c-4f72-8e1f-41eb276ee9c6" providerId="ADAL" clId="{3577E0D1-C8D9-4BD7-9D32-9A47FC52A520}" dt="2023-04-11T21:28:32.757" v="4590"/>
        <pc:sldMkLst>
          <pc:docMk/>
          <pc:sldMk cId="618633499" sldId="346"/>
        </pc:sldMkLst>
        <pc:spChg chg="mod">
          <ac:chgData name="Marion Sudvarg" userId="2bb9b31b-5f3c-4f72-8e1f-41eb276ee9c6" providerId="ADAL" clId="{3577E0D1-C8D9-4BD7-9D32-9A47FC52A520}" dt="2023-04-11T19:33:23.262" v="4108" actId="313"/>
          <ac:spMkLst>
            <pc:docMk/>
            <pc:sldMk cId="618633499" sldId="346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18633499" sldId="346"/>
            <ac:spMk id="4" creationId="{7F47353E-0FB2-3CD9-3E79-0E65F5D3B57D}"/>
          </ac:spMkLst>
        </pc:spChg>
      </pc:sldChg>
      <pc:sldChg chg="addSp delSp modSp mod addAnim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2799870228" sldId="347"/>
        </pc:sldMkLst>
        <pc:spChg chg="add del mod">
          <ac:chgData name="Marion Sudvarg" userId="2bb9b31b-5f3c-4f72-8e1f-41eb276ee9c6" providerId="ADAL" clId="{3577E0D1-C8D9-4BD7-9D32-9A47FC52A520}" dt="2023-04-10T22:35:00.839" v="947" actId="478"/>
          <ac:spMkLst>
            <pc:docMk/>
            <pc:sldMk cId="2799870228" sldId="347"/>
            <ac:spMk id="2" creationId="{5C0A9391-7219-FF17-F3CD-85FA86AB34F5}"/>
          </ac:spMkLst>
        </pc:spChg>
        <pc:spChg chg="add del mod">
          <ac:chgData name="Marion Sudvarg" userId="2bb9b31b-5f3c-4f72-8e1f-41eb276ee9c6" providerId="ADAL" clId="{3577E0D1-C8D9-4BD7-9D32-9A47FC52A520}" dt="2023-04-10T22:35:01.394" v="948" actId="478"/>
          <ac:spMkLst>
            <pc:docMk/>
            <pc:sldMk cId="2799870228" sldId="347"/>
            <ac:spMk id="3" creationId="{38B1792A-5EDA-B9B1-5CB7-C2136B20DB8A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99870228" sldId="347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0T23:56:22.075" v="1976" actId="20577"/>
          <ac:spMkLst>
            <pc:docMk/>
            <pc:sldMk cId="2799870228" sldId="347"/>
            <ac:spMk id="6" creationId="{8EEE961D-934C-40A5-258D-8EE04BE1ABAD}"/>
          </ac:spMkLst>
        </pc:spChg>
        <pc:spChg chg="add del mod">
          <ac:chgData name="Marion Sudvarg" userId="2bb9b31b-5f3c-4f72-8e1f-41eb276ee9c6" providerId="ADAL" clId="{3577E0D1-C8D9-4BD7-9D32-9A47FC52A520}" dt="2023-04-10T22:35:01.975" v="949" actId="478"/>
          <ac:spMkLst>
            <pc:docMk/>
            <pc:sldMk cId="2799870228" sldId="347"/>
            <ac:spMk id="7" creationId="{0892B129-482C-C6AE-2174-C33C370A3393}"/>
          </ac:spMkLst>
        </pc:spChg>
        <pc:spChg chg="add del mod">
          <ac:chgData name="Marion Sudvarg" userId="2bb9b31b-5f3c-4f72-8e1f-41eb276ee9c6" providerId="ADAL" clId="{3577E0D1-C8D9-4BD7-9D32-9A47FC52A520}" dt="2023-04-10T22:35:02.522" v="950" actId="478"/>
          <ac:spMkLst>
            <pc:docMk/>
            <pc:sldMk cId="2799870228" sldId="347"/>
            <ac:spMk id="8" creationId="{8C62433D-78CD-3038-573D-8F6374D496C7}"/>
          </ac:spMkLst>
        </pc:spChg>
        <pc:spChg chg="add del mod">
          <ac:chgData name="Marion Sudvarg" userId="2bb9b31b-5f3c-4f72-8e1f-41eb276ee9c6" providerId="ADAL" clId="{3577E0D1-C8D9-4BD7-9D32-9A47FC52A520}" dt="2023-04-10T22:35:02.935" v="951" actId="478"/>
          <ac:spMkLst>
            <pc:docMk/>
            <pc:sldMk cId="2799870228" sldId="347"/>
            <ac:spMk id="10" creationId="{46E68E6E-C279-4677-2DA3-8D9EA9139A5B}"/>
          </ac:spMkLst>
        </pc:spChg>
        <pc:spChg chg="mod">
          <ac:chgData name="Marion Sudvarg" userId="2bb9b31b-5f3c-4f72-8e1f-41eb276ee9c6" providerId="ADAL" clId="{3577E0D1-C8D9-4BD7-9D32-9A47FC52A520}" dt="2023-04-11T00:23:19.846" v="2793" actId="6549"/>
          <ac:spMkLst>
            <pc:docMk/>
            <pc:sldMk cId="2799870228" sldId="347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2:35:03.368" v="952" actId="478"/>
          <ac:spMkLst>
            <pc:docMk/>
            <pc:sldMk cId="2799870228" sldId="347"/>
            <ac:spMk id="12" creationId="{1A3AA61E-321C-67C4-8A6E-BB8AB94CFDCD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4" creationId="{B774C259-1FBA-88DF-5BEB-465DA3C1B8BD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5" creationId="{23D8A1EC-9263-1597-1BED-960D8AB4E815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6" creationId="{1AD530BA-EC4E-0467-32AE-269FAD85FA54}"/>
          </ac:spMkLst>
        </pc:spChg>
        <pc:spChg chg="add mod">
          <ac:chgData name="Marion Sudvarg" userId="2bb9b31b-5f3c-4f72-8e1f-41eb276ee9c6" providerId="ADAL" clId="{3577E0D1-C8D9-4BD7-9D32-9A47FC52A520}" dt="2023-04-10T22:44:19.211" v="1114" actId="3064"/>
          <ac:spMkLst>
            <pc:docMk/>
            <pc:sldMk cId="2799870228" sldId="347"/>
            <ac:spMk id="17" creationId="{E15F7679-90D9-C2CD-6668-E3BEFFE7142F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8" creationId="{B86EABC1-8F50-E7F3-ED07-A223FAB78D89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20" creationId="{D6F3A312-BC3F-9B0A-8E3D-3C7C4E7CE812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21" creationId="{913F6FA1-4C15-2D06-1B02-71104713D11B}"/>
          </ac:spMkLst>
        </pc:spChg>
        <pc:spChg chg="add del mod">
          <ac:chgData name="Marion Sudvarg" userId="2bb9b31b-5f3c-4f72-8e1f-41eb276ee9c6" providerId="ADAL" clId="{3577E0D1-C8D9-4BD7-9D32-9A47FC52A520}" dt="2023-04-10T23:15:06.077" v="1566" actId="478"/>
          <ac:spMkLst>
            <pc:docMk/>
            <pc:sldMk cId="2799870228" sldId="347"/>
            <ac:spMk id="50" creationId="{816010CB-0B7E-3652-FAEF-F83B826BE1DE}"/>
          </ac:spMkLst>
        </pc:spChg>
        <pc:spChg chg="add del mod">
          <ac:chgData name="Marion Sudvarg" userId="2bb9b31b-5f3c-4f72-8e1f-41eb276ee9c6" providerId="ADAL" clId="{3577E0D1-C8D9-4BD7-9D32-9A47FC52A520}" dt="2023-04-10T23:15:04.951" v="1565" actId="478"/>
          <ac:spMkLst>
            <pc:docMk/>
            <pc:sldMk cId="2799870228" sldId="347"/>
            <ac:spMk id="51" creationId="{B665B3C3-E4C6-05D3-E741-5E0E9ED58583}"/>
          </ac:spMkLst>
        </pc:spChg>
        <pc:spChg chg="add del mod">
          <ac:chgData name="Marion Sudvarg" userId="2bb9b31b-5f3c-4f72-8e1f-41eb276ee9c6" providerId="ADAL" clId="{3577E0D1-C8D9-4BD7-9D32-9A47FC52A520}" dt="2023-04-10T22:59:39.654" v="1238" actId="478"/>
          <ac:spMkLst>
            <pc:docMk/>
            <pc:sldMk cId="2799870228" sldId="347"/>
            <ac:spMk id="52" creationId="{D4D49370-688C-3509-B80A-14E32A3DA72D}"/>
          </ac:spMkLst>
        </pc:spChg>
        <pc:spChg chg="add del mod">
          <ac:chgData name="Marion Sudvarg" userId="2bb9b31b-5f3c-4f72-8e1f-41eb276ee9c6" providerId="ADAL" clId="{3577E0D1-C8D9-4BD7-9D32-9A47FC52A520}" dt="2023-04-10T22:47:59.929" v="1219" actId="767"/>
          <ac:spMkLst>
            <pc:docMk/>
            <pc:sldMk cId="2799870228" sldId="347"/>
            <ac:spMk id="53" creationId="{20BA4DB7-9186-5B44-3730-22D363AA21B9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55" creationId="{0243F9AE-B2B4-6278-0B3C-E7D8A9801CD7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56" creationId="{CF45453B-C74A-A3F0-71B0-AC0371A2BEAF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1" creationId="{A6C23FDB-7B42-3CD5-4F5B-3F9E4669F1BC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2" creationId="{1D40AA29-C7E2-309D-233B-C3DBBAC92A44}"/>
          </ac:spMkLst>
        </pc:spChg>
        <pc:spChg chg="add del mod">
          <ac:chgData name="Marion Sudvarg" userId="2bb9b31b-5f3c-4f72-8e1f-41eb276ee9c6" providerId="ADAL" clId="{3577E0D1-C8D9-4BD7-9D32-9A47FC52A520}" dt="2023-04-10T23:07:55.660" v="1366"/>
          <ac:spMkLst>
            <pc:docMk/>
            <pc:sldMk cId="2799870228" sldId="347"/>
            <ac:spMk id="63" creationId="{49D6C2A5-B2C4-D24A-4ACE-8BDA41B0F205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4" creationId="{D80C0348-FA08-30E0-F8E4-50D7A436CB79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7" creationId="{C707A763-86BF-AD09-489E-6C19FFE7178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69" creationId="{CC799426-FCB9-FA71-EA98-BE34E243C11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0" creationId="{3D7C491E-11C9-4EA5-E357-0B6B8BB038B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1" creationId="{87BECDCE-A1E2-EE45-6149-BE1896E8A23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2" creationId="{7475DEAA-E489-2111-128F-9C2A8247083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3" creationId="{1396DC39-8233-7699-9199-B516B4A9E56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4" creationId="{BB1FDA78-FD31-F1CE-4B2D-6AD2E5BA535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5" creationId="{6D9CAEF5-C6FC-3535-1B53-157DEC0732C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6" creationId="{2B1865B6-F25B-6F92-78D2-C1CB2182F45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7" creationId="{D41BA1E8-8E2F-AD79-5F02-30653791BAE5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8" creationId="{7F38A7F3-D678-160C-FEFB-D40BF2B5E69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9" creationId="{4D617AF5-A90C-0523-84B6-80389840996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0" creationId="{E8DC8CA7-4A32-BC9C-41DA-D525C4A95D5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1" creationId="{A94F6452-A4CD-8621-C4DD-0A12095F9C1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2" creationId="{2F79B970-8F59-5837-7BE6-9CB1EB9C6396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3" creationId="{F95FEFA2-AE2F-C6F8-755E-A5737FC16DD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4" creationId="{AF54C1F6-B73F-C20C-4EBC-C9E91B9925E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5" creationId="{1385DF8F-F5AC-201A-7925-A14AF45E907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6" creationId="{5686C97D-BE7D-7756-B800-6923A02939C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7" creationId="{21F619C8-CFB8-553E-D212-F203B63D279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8" creationId="{375FC0A2-EDF6-E6CE-81F5-F784E2018B1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9" creationId="{2F2199EA-8CAF-7D92-2589-E55AD10ED02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0" creationId="{F2425D4A-308B-6D86-00E5-707AE55DDE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1" creationId="{AD2CB114-F706-31CD-F786-94A8836D8C8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2" creationId="{A8A36338-37D6-E5B7-16A7-51E039E118F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3" creationId="{F78A1FA7-7864-585A-1373-DF050B300F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4" creationId="{B19DE690-E79B-036A-40A1-1D4B8C68DCA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5" creationId="{FE7F2500-5B56-F7D0-AB15-1F58837511B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6" creationId="{A2F433DE-0142-A798-B980-9669627D227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7" creationId="{0C9B5207-072A-B645-63DF-893C6B5CF49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8" creationId="{4FFD54D0-AC99-0AC2-938D-A25DBEFEB19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9" creationId="{B73736CD-3E6D-3662-8601-E4003F49A96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0" creationId="{BB5E556B-6730-EC73-644C-2D1B566D1D1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1" creationId="{4C06F755-05A0-AFDC-C43A-5998F4C9FF1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2" creationId="{D35AA752-F75A-DA3F-8C37-48DA3926132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3" creationId="{35107033-06D9-EE53-E22D-6A9F8477DE6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5" creationId="{C5698095-4177-0A48-4FEC-140B47F07CA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6" creationId="{224B1BF6-0D16-604D-6195-E69B40508E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7" creationId="{1C8839F6-28BC-C1B8-931C-F79021C4F2A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8" creationId="{9A858EB2-8615-F5EC-C8F3-0427729966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9" creationId="{2F686B9B-A561-0824-9E8E-8C21BD3133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0" creationId="{0CE62311-BA5C-48BE-0AA7-66CD19B68076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1" creationId="{29B34193-F879-AE51-FF23-ACDD47F6618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2" creationId="{6B5F1A27-D7D2-E114-7A86-BA06389355C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3" creationId="{48EFD80B-AE81-A8C9-C710-8569CC3FE48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4" creationId="{DD48B5C3-C37B-0AD0-E225-E8874F55A06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5" creationId="{76FE521A-F138-1AF9-FEAC-27DAACA349A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6" creationId="{C47D54C2-3561-0A14-6744-367A0C602D7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7" creationId="{40210B90-8DE5-FC35-0A51-BE9D901FE58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8" creationId="{565AE91D-70DA-CBD2-5AF3-130DA50E385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9" creationId="{BA324C8B-471F-5454-2C20-A72ACA91F8E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0" creationId="{2B4C1F3D-5C5C-D2E2-6BA4-CFC4C05F0AC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1" creationId="{2CD16454-57A1-EADF-635D-2770A5E69E3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2" creationId="{AE8B2014-EE2A-8B97-349B-59CE69189B2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3" creationId="{975C396B-5E8C-5143-E958-387DCB940E3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4" creationId="{1E5E7BF3-12A9-8067-628E-63A4F33A798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5" creationId="{1B78EC63-A19A-0CE2-8B7C-9FA7DC789D9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6" creationId="{9E93B955-7AB7-6A4E-F9A5-C149FE5B28A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7" creationId="{68FCF6B1-57DE-C301-AD2E-AEA249B8BF5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8" creationId="{3EA441E1-C44C-74D4-B700-2D7CFF9290C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9" creationId="{E52112E9-E3FF-B543-BD52-12350A51CA2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0" creationId="{1265B8FC-6245-FE78-DDEA-03E77BC3207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1" creationId="{DE9D9454-951F-71DB-A00A-022168C69AB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2" creationId="{C0BC2CF8-424D-E6EB-4F0D-9103C5DB2D2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3" creationId="{9D6F7734-B40E-9F53-A5BD-23FC35594A6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4" creationId="{596A8740-81B8-5963-6577-F4A60E549E3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5" creationId="{D7B1F2D8-D1D3-8D20-EF85-7C02659D4B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6" creationId="{95BF49DD-3FF4-5BE6-F4D9-A03856C2F750}"/>
          </ac:spMkLst>
        </pc:spChg>
        <pc:spChg chg="add mod">
          <ac:chgData name="Marion Sudvarg" userId="2bb9b31b-5f3c-4f72-8e1f-41eb276ee9c6" providerId="ADAL" clId="{3577E0D1-C8D9-4BD7-9D32-9A47FC52A520}" dt="2023-04-11T00:43:42.535" v="2799" actId="6549"/>
          <ac:spMkLst>
            <pc:docMk/>
            <pc:sldMk cId="2799870228" sldId="347"/>
            <ac:spMk id="138" creationId="{E1AE0B8A-A3EE-0BA7-5EB9-A6182180C079}"/>
          </ac:spMkLst>
        </pc:spChg>
        <pc:spChg chg="add mod">
          <ac:chgData name="Marion Sudvarg" userId="2bb9b31b-5f3c-4f72-8e1f-41eb276ee9c6" providerId="ADAL" clId="{3577E0D1-C8D9-4BD7-9D32-9A47FC52A520}" dt="2023-04-11T00:06:48.954" v="2395" actId="1036"/>
          <ac:spMkLst>
            <pc:docMk/>
            <pc:sldMk cId="2799870228" sldId="347"/>
            <ac:spMk id="140" creationId="{201E6E38-D0DF-BD94-0FE5-A7F72B172736}"/>
          </ac:spMkLst>
        </pc:spChg>
        <pc:grpChg chg="add del mod">
          <ac:chgData name="Marion Sudvarg" userId="2bb9b31b-5f3c-4f72-8e1f-41eb276ee9c6" providerId="ADAL" clId="{3577E0D1-C8D9-4BD7-9D32-9A47FC52A520}" dt="2023-04-10T23:55:16.878" v="1875" actId="478"/>
          <ac:grpSpMkLst>
            <pc:docMk/>
            <pc:sldMk cId="2799870228" sldId="347"/>
            <ac:grpSpMk id="49" creationId="{297B7F99-608D-3506-3748-3FC629848AE6}"/>
          </ac:grpSpMkLst>
        </pc:grpChg>
        <pc:grpChg chg="add mod">
          <ac:chgData name="Marion Sudvarg" userId="2bb9b31b-5f3c-4f72-8e1f-41eb276ee9c6" providerId="ADAL" clId="{3577E0D1-C8D9-4BD7-9D32-9A47FC52A520}" dt="2023-04-11T00:06:48.954" v="2395" actId="1036"/>
          <ac:grpSpMkLst>
            <pc:docMk/>
            <pc:sldMk cId="2799870228" sldId="347"/>
            <ac:grpSpMk id="68" creationId="{488C9BFE-1305-6184-4350-5985B2EBEBC7}"/>
          </ac:grpSpMkLst>
        </pc:grpChg>
        <pc:grpChg chg="add mod">
          <ac:chgData name="Marion Sudvarg" userId="2bb9b31b-5f3c-4f72-8e1f-41eb276ee9c6" providerId="ADAL" clId="{3577E0D1-C8D9-4BD7-9D32-9A47FC52A520}" dt="2023-04-11T00:06:48.954" v="2395" actId="1036"/>
          <ac:grpSpMkLst>
            <pc:docMk/>
            <pc:sldMk cId="2799870228" sldId="347"/>
            <ac:grpSpMk id="104" creationId="{5A54F755-6FEF-7670-35B3-5FE55087A992}"/>
          </ac:grpSpMkLst>
        </pc:grpChg>
        <pc:picChg chg="add del mod">
          <ac:chgData name="Marion Sudvarg" userId="2bb9b31b-5f3c-4f72-8e1f-41eb276ee9c6" providerId="ADAL" clId="{3577E0D1-C8D9-4BD7-9D32-9A47FC52A520}" dt="2023-04-10T23:54:29.284" v="1857" actId="478"/>
          <ac:picMkLst>
            <pc:docMk/>
            <pc:sldMk cId="2799870228" sldId="347"/>
            <ac:picMk id="66" creationId="{70D87CEA-4587-0396-39C6-06EE410D791E}"/>
          </ac:picMkLst>
        </pc:pic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3" creationId="{5BFACFB5-F954-D0BD-D9CE-36FDD4BAEE77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5" creationId="{43458D1B-D5C9-C6CE-3CBE-89BEDCC0AE02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7" creationId="{FFCC324D-52DB-BB1B-ACB3-A7DC7EC2F471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9" creationId="{937B2BEB-CEFE-DAE2-688E-62D0157F31AC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1" creationId="{EA5236B5-0BB5-01AD-85D1-36B3E31CA8CB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3" creationId="{CF354583-9EBF-4555-4808-B71ED469460F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4" creationId="{D69CD95B-BB5C-118A-6D9F-9F9E6A2F4F62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7" creationId="{61817E8E-7EB5-32E9-8698-14139C1F8463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43" creationId="{14A3D09F-2461-5055-A92C-9CBA8ED3D297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46" creationId="{8E609472-C0A1-4C2C-CF40-8996D9343EA3}"/>
          </ac:cxnSpMkLst>
        </pc:cxnChg>
        <pc:cxnChg chg="add del mod">
          <ac:chgData name="Marion Sudvarg" userId="2bb9b31b-5f3c-4f72-8e1f-41eb276ee9c6" providerId="ADAL" clId="{3577E0D1-C8D9-4BD7-9D32-9A47FC52A520}" dt="2023-04-10T23:54:29.284" v="1857" actId="478"/>
          <ac:cxnSpMkLst>
            <pc:docMk/>
            <pc:sldMk cId="2799870228" sldId="347"/>
            <ac:cxnSpMk id="58" creationId="{CA6585CF-1C34-6F19-F496-441F645DAF73}"/>
          </ac:cxnSpMkLst>
        </pc:cxnChg>
      </pc:sldChg>
      <pc:sldChg chg="addSp delSp modSp add mod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837194404" sldId="34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37194404" sldId="34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0.388" v="2971" actId="20577"/>
          <ac:spMkLst>
            <pc:docMk/>
            <pc:sldMk cId="837194404" sldId="348"/>
            <ac:spMk id="6" creationId="{8EEE961D-934C-40A5-258D-8EE04BE1ABAD}"/>
          </ac:spMkLst>
        </pc:spChg>
        <pc:spChg chg="add del mod">
          <ac:chgData name="Marion Sudvarg" userId="2bb9b31b-5f3c-4f72-8e1f-41eb276ee9c6" providerId="ADAL" clId="{3577E0D1-C8D9-4BD7-9D32-9A47FC52A520}" dt="2023-04-10T23:22:25.963" v="1638" actId="478"/>
          <ac:spMkLst>
            <pc:docMk/>
            <pc:sldMk cId="837194404" sldId="348"/>
            <ac:spMk id="7" creationId="{C345BDCC-59A6-2858-6597-5AFB44B76678}"/>
          </ac:spMkLst>
        </pc:spChg>
        <pc:spChg chg="add del mod">
          <ac:chgData name="Marion Sudvarg" userId="2bb9b31b-5f3c-4f72-8e1f-41eb276ee9c6" providerId="ADAL" clId="{3577E0D1-C8D9-4BD7-9D32-9A47FC52A520}" dt="2023-04-10T23:20:17.500" v="1620"/>
          <ac:spMkLst>
            <pc:docMk/>
            <pc:sldMk cId="837194404" sldId="348"/>
            <ac:spMk id="8" creationId="{B8A1BFCF-E66A-D8D4-241C-E016E9FC6BA4}"/>
          </ac:spMkLst>
        </pc:spChg>
        <pc:spChg chg="add del mod">
          <ac:chgData name="Marion Sudvarg" userId="2bb9b31b-5f3c-4f72-8e1f-41eb276ee9c6" providerId="ADAL" clId="{3577E0D1-C8D9-4BD7-9D32-9A47FC52A520}" dt="2023-04-10T23:20:52.856" v="1628" actId="478"/>
          <ac:spMkLst>
            <pc:docMk/>
            <pc:sldMk cId="837194404" sldId="348"/>
            <ac:spMk id="10" creationId="{EE4E6833-9DE7-E23D-27EF-878AF5EF7AB0}"/>
          </ac:spMkLst>
        </pc:spChg>
        <pc:spChg chg="mod">
          <ac:chgData name="Marion Sudvarg" userId="2bb9b31b-5f3c-4f72-8e1f-41eb276ee9c6" providerId="ADAL" clId="{3577E0D1-C8D9-4BD7-9D32-9A47FC52A520}" dt="2023-04-10T23:27:13.099" v="1716" actId="21"/>
          <ac:spMkLst>
            <pc:docMk/>
            <pc:sldMk cId="837194404" sldId="348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3:28:26.135" v="1732" actId="478"/>
          <ac:spMkLst>
            <pc:docMk/>
            <pc:sldMk cId="837194404" sldId="348"/>
            <ac:spMk id="22" creationId="{72E83C05-7810-B8F9-4F47-26BB7105AD8B}"/>
          </ac:spMkLst>
        </pc:spChg>
        <pc:spChg chg="mod">
          <ac:chgData name="Marion Sudvarg" userId="2bb9b31b-5f3c-4f72-8e1f-41eb276ee9c6" providerId="ADAL" clId="{3577E0D1-C8D9-4BD7-9D32-9A47FC52A520}" dt="2023-04-10T23:23:28.206" v="1643"/>
          <ac:spMkLst>
            <pc:docMk/>
            <pc:sldMk cId="837194404" sldId="348"/>
            <ac:spMk id="26" creationId="{10DEEC00-EA21-C5B1-700C-DF514E94ADEB}"/>
          </ac:spMkLst>
        </pc:spChg>
        <pc:spChg chg="add del mod">
          <ac:chgData name="Marion Sudvarg" userId="2bb9b31b-5f3c-4f72-8e1f-41eb276ee9c6" providerId="ADAL" clId="{3577E0D1-C8D9-4BD7-9D32-9A47FC52A520}" dt="2023-04-10T23:28:28.204" v="1733" actId="21"/>
          <ac:spMkLst>
            <pc:docMk/>
            <pc:sldMk cId="837194404" sldId="348"/>
            <ac:spMk id="30" creationId="{234257DE-948C-8231-279E-88F879341BBE}"/>
          </ac:spMkLst>
        </pc:spChg>
        <pc:spChg chg="add del mod">
          <ac:chgData name="Marion Sudvarg" userId="2bb9b31b-5f3c-4f72-8e1f-41eb276ee9c6" providerId="ADAL" clId="{3577E0D1-C8D9-4BD7-9D32-9A47FC52A520}" dt="2023-04-10T23:28:28.204" v="1733" actId="21"/>
          <ac:spMkLst>
            <pc:docMk/>
            <pc:sldMk cId="837194404" sldId="348"/>
            <ac:spMk id="35" creationId="{DC560F64-C8BA-6BC2-7355-D0C0796E5B14}"/>
          </ac:spMkLst>
        </pc:spChg>
        <pc:spChg chg="mod">
          <ac:chgData name="Marion Sudvarg" userId="2bb9b31b-5f3c-4f72-8e1f-41eb276ee9c6" providerId="ADAL" clId="{3577E0D1-C8D9-4BD7-9D32-9A47FC52A520}" dt="2023-04-10T23:22:18.391" v="1636" actId="20577"/>
          <ac:spMkLst>
            <pc:docMk/>
            <pc:sldMk cId="837194404" sldId="348"/>
            <ac:spMk id="50" creationId="{816010CB-0B7E-3652-FAEF-F83B826BE1DE}"/>
          </ac:spMkLst>
        </pc:spChg>
        <pc:spChg chg="mod">
          <ac:chgData name="Marion Sudvarg" userId="2bb9b31b-5f3c-4f72-8e1f-41eb276ee9c6" providerId="ADAL" clId="{3577E0D1-C8D9-4BD7-9D32-9A47FC52A520}" dt="2023-04-10T23:22:23.497" v="1637" actId="1076"/>
          <ac:spMkLst>
            <pc:docMk/>
            <pc:sldMk cId="837194404" sldId="348"/>
            <ac:spMk id="51" creationId="{B665B3C3-E4C6-05D3-E741-5E0E9ED58583}"/>
          </ac:spMkLst>
        </pc:spChg>
        <pc:spChg chg="del">
          <ac:chgData name="Marion Sudvarg" userId="2bb9b31b-5f3c-4f72-8e1f-41eb276ee9c6" providerId="ADAL" clId="{3577E0D1-C8D9-4BD7-9D32-9A47FC52A520}" dt="2023-04-10T23:25:56.664" v="1670" actId="478"/>
          <ac:spMkLst>
            <pc:docMk/>
            <pc:sldMk cId="837194404" sldId="348"/>
            <ac:spMk id="55" creationId="{0243F9AE-B2B4-6278-0B3C-E7D8A9801CD7}"/>
          </ac:spMkLst>
        </pc:spChg>
        <pc:spChg chg="del">
          <ac:chgData name="Marion Sudvarg" userId="2bb9b31b-5f3c-4f72-8e1f-41eb276ee9c6" providerId="ADAL" clId="{3577E0D1-C8D9-4BD7-9D32-9A47FC52A520}" dt="2023-04-10T23:25:58.183" v="1671" actId="478"/>
          <ac:spMkLst>
            <pc:docMk/>
            <pc:sldMk cId="837194404" sldId="348"/>
            <ac:spMk id="56" creationId="{CF45453B-C74A-A3F0-71B0-AC0371A2BEAF}"/>
          </ac:spMkLst>
        </pc:spChg>
        <pc:spChg chg="del">
          <ac:chgData name="Marion Sudvarg" userId="2bb9b31b-5f3c-4f72-8e1f-41eb276ee9c6" providerId="ADAL" clId="{3577E0D1-C8D9-4BD7-9D32-9A47FC52A520}" dt="2023-04-10T23:16:20.247" v="1574" actId="478"/>
          <ac:spMkLst>
            <pc:docMk/>
            <pc:sldMk cId="837194404" sldId="348"/>
            <ac:spMk id="61" creationId="{A6C23FDB-7B42-3CD5-4F5B-3F9E4669F1BC}"/>
          </ac:spMkLst>
        </pc:spChg>
        <pc:spChg chg="del">
          <ac:chgData name="Marion Sudvarg" userId="2bb9b31b-5f3c-4f72-8e1f-41eb276ee9c6" providerId="ADAL" clId="{3577E0D1-C8D9-4BD7-9D32-9A47FC52A520}" dt="2023-04-10T23:16:18.920" v="1573" actId="478"/>
          <ac:spMkLst>
            <pc:docMk/>
            <pc:sldMk cId="837194404" sldId="348"/>
            <ac:spMk id="62" creationId="{1D40AA29-C7E2-309D-233B-C3DBBAC92A44}"/>
          </ac:spMkLst>
        </pc:spChg>
        <pc:spChg chg="mod">
          <ac:chgData name="Marion Sudvarg" userId="2bb9b31b-5f3c-4f72-8e1f-41eb276ee9c6" providerId="ADAL" clId="{3577E0D1-C8D9-4BD7-9D32-9A47FC52A520}" dt="2023-04-10T23:16:05.984" v="1570" actId="164"/>
          <ac:spMkLst>
            <pc:docMk/>
            <pc:sldMk cId="837194404" sldId="348"/>
            <ac:spMk id="64" creationId="{D80C0348-FA08-30E0-F8E4-50D7A436CB79}"/>
          </ac:spMkLst>
        </pc:spChg>
        <pc:spChg chg="del">
          <ac:chgData name="Marion Sudvarg" userId="2bb9b31b-5f3c-4f72-8e1f-41eb276ee9c6" providerId="ADAL" clId="{3577E0D1-C8D9-4BD7-9D32-9A47FC52A520}" dt="2023-04-10T23:16:24.951" v="1577" actId="478"/>
          <ac:spMkLst>
            <pc:docMk/>
            <pc:sldMk cId="837194404" sldId="348"/>
            <ac:spMk id="67" creationId="{C707A763-86BF-AD09-489E-6C19FFE71784}"/>
          </ac:spMkLst>
        </pc:spChg>
        <pc:grpChg chg="add mod">
          <ac:chgData name="Marion Sudvarg" userId="2bb9b31b-5f3c-4f72-8e1f-41eb276ee9c6" providerId="ADAL" clId="{3577E0D1-C8D9-4BD7-9D32-9A47FC52A520}" dt="2023-04-10T23:16:05.984" v="1570" actId="164"/>
          <ac:grpSpMkLst>
            <pc:docMk/>
            <pc:sldMk cId="837194404" sldId="348"/>
            <ac:grpSpMk id="2" creationId="{FADA2922-2887-1E97-9F81-D9DE92EE6C83}"/>
          </ac:grpSpMkLst>
        </pc:grpChg>
        <pc:grpChg chg="add mod">
          <ac:chgData name="Marion Sudvarg" userId="2bb9b31b-5f3c-4f72-8e1f-41eb276ee9c6" providerId="ADAL" clId="{3577E0D1-C8D9-4BD7-9D32-9A47FC52A520}" dt="2023-04-10T23:22:18.391" v="1636" actId="20577"/>
          <ac:grpSpMkLst>
            <pc:docMk/>
            <pc:sldMk cId="837194404" sldId="348"/>
            <ac:grpSpMk id="3" creationId="{4E7A4578-E340-00DD-7D01-30709DEC4C66}"/>
          </ac:grpSpMkLst>
        </pc:grpChg>
        <pc:grpChg chg="add del mod">
          <ac:chgData name="Marion Sudvarg" userId="2bb9b31b-5f3c-4f72-8e1f-41eb276ee9c6" providerId="ADAL" clId="{3577E0D1-C8D9-4BD7-9D32-9A47FC52A520}" dt="2023-04-10T23:25:12.073" v="1669" actId="478"/>
          <ac:grpSpMkLst>
            <pc:docMk/>
            <pc:sldMk cId="837194404" sldId="348"/>
            <ac:grpSpMk id="24" creationId="{78FED596-1DE8-621E-43C0-EEA1F4D854A4}"/>
          </ac:grpSpMkLst>
        </pc:grpChg>
        <pc:picChg chg="add del mod">
          <ac:chgData name="Marion Sudvarg" userId="2bb9b31b-5f3c-4f72-8e1f-41eb276ee9c6" providerId="ADAL" clId="{3577E0D1-C8D9-4BD7-9D32-9A47FC52A520}" dt="2023-04-10T23:21:14.764" v="1631" actId="478"/>
          <ac:picMkLst>
            <pc:docMk/>
            <pc:sldMk cId="837194404" sldId="348"/>
            <ac:picMk id="12" creationId="{61FDEE81-001F-0145-FF08-4C98A7EA49FC}"/>
          </ac:picMkLst>
        </pc:picChg>
        <pc:picChg chg="mod">
          <ac:chgData name="Marion Sudvarg" userId="2bb9b31b-5f3c-4f72-8e1f-41eb276ee9c6" providerId="ADAL" clId="{3577E0D1-C8D9-4BD7-9D32-9A47FC52A520}" dt="2023-04-10T23:23:28.206" v="1643"/>
          <ac:picMkLst>
            <pc:docMk/>
            <pc:sldMk cId="837194404" sldId="348"/>
            <ac:picMk id="28" creationId="{7A9CE66D-2219-3AD6-9C8B-567E3F2D7554}"/>
          </ac:picMkLst>
        </pc:picChg>
        <pc:picChg chg="mod">
          <ac:chgData name="Marion Sudvarg" userId="2bb9b31b-5f3c-4f72-8e1f-41eb276ee9c6" providerId="ADAL" clId="{3577E0D1-C8D9-4BD7-9D32-9A47FC52A520}" dt="2023-04-10T23:16:05.984" v="1570" actId="164"/>
          <ac:picMkLst>
            <pc:docMk/>
            <pc:sldMk cId="837194404" sldId="348"/>
            <ac:picMk id="66" creationId="{70D87CEA-4587-0396-39C6-06EE410D791E}"/>
          </ac:picMkLst>
        </pc:picChg>
        <pc:cxnChg chg="del">
          <ac:chgData name="Marion Sudvarg" userId="2bb9b31b-5f3c-4f72-8e1f-41eb276ee9c6" providerId="ADAL" clId="{3577E0D1-C8D9-4BD7-9D32-9A47FC52A520}" dt="2023-04-10T23:16:21.078" v="1575" actId="478"/>
          <ac:cxnSpMkLst>
            <pc:docMk/>
            <pc:sldMk cId="837194404" sldId="348"/>
            <ac:cxnSpMk id="58" creationId="{CA6585CF-1C34-6F19-F496-441F645DAF73}"/>
          </ac:cxnSpMkLst>
        </pc:cxnChg>
      </pc:sldChg>
      <pc:sldChg chg="addSp delSp modSp add mod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3928080740" sldId="34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928080740" sldId="349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4.251" v="2972"/>
          <ac:spMkLst>
            <pc:docMk/>
            <pc:sldMk cId="3928080740" sldId="349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0T23:32:00.455" v="1789" actId="1036"/>
          <ac:spMkLst>
            <pc:docMk/>
            <pc:sldMk cId="3928080740" sldId="349"/>
            <ac:spMk id="7" creationId="{0BCC60A8-F9A1-D591-8FBB-4E70BA1CC5C2}"/>
          </ac:spMkLst>
        </pc:spChg>
        <pc:spChg chg="add mod">
          <ac:chgData name="Marion Sudvarg" userId="2bb9b31b-5f3c-4f72-8e1f-41eb276ee9c6" providerId="ADAL" clId="{3577E0D1-C8D9-4BD7-9D32-9A47FC52A520}" dt="2023-04-10T23:32:00.455" v="1789" actId="1036"/>
          <ac:spMkLst>
            <pc:docMk/>
            <pc:sldMk cId="3928080740" sldId="349"/>
            <ac:spMk id="8" creationId="{8CCCD949-ABA8-A127-1CB8-0687EAB7B997}"/>
          </ac:spMkLst>
        </pc:spChg>
        <pc:spChg chg="add del mod">
          <ac:chgData name="Marion Sudvarg" userId="2bb9b31b-5f3c-4f72-8e1f-41eb276ee9c6" providerId="ADAL" clId="{3577E0D1-C8D9-4BD7-9D32-9A47FC52A520}" dt="2023-04-10T23:31:16.862" v="1770" actId="478"/>
          <ac:spMkLst>
            <pc:docMk/>
            <pc:sldMk cId="3928080740" sldId="349"/>
            <ac:spMk id="10" creationId="{4F1CEB73-8CE9-F498-19BC-78980223D681}"/>
          </ac:spMkLst>
        </pc:spChg>
        <pc:grpChg chg="del">
          <ac:chgData name="Marion Sudvarg" userId="2bb9b31b-5f3c-4f72-8e1f-41eb276ee9c6" providerId="ADAL" clId="{3577E0D1-C8D9-4BD7-9D32-9A47FC52A520}" dt="2023-04-10T23:28:16.631" v="1731" actId="478"/>
          <ac:grpSpMkLst>
            <pc:docMk/>
            <pc:sldMk cId="3928080740" sldId="349"/>
            <ac:grpSpMk id="2" creationId="{FADA2922-2887-1E97-9F81-D9DE92EE6C83}"/>
          </ac:grpSpMkLst>
        </pc:grpChg>
      </pc:sldChg>
      <pc:sldChg chg="addSp delSp modSp add mod addAnim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3233090042" sldId="350"/>
        </pc:sldMkLst>
        <pc:spChg chg="add mod">
          <ac:chgData name="Marion Sudvarg" userId="2bb9b31b-5f3c-4f72-8e1f-41eb276ee9c6" providerId="ADAL" clId="{3577E0D1-C8D9-4BD7-9D32-9A47FC52A520}" dt="2023-04-10T23:32:51.701" v="1816" actId="1076"/>
          <ac:spMkLst>
            <pc:docMk/>
            <pc:sldMk cId="3233090042" sldId="350"/>
            <ac:spMk id="2" creationId="{84107B59-003A-7CCB-9E7B-FF0FBB265D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233090042" sldId="350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6.622" v="2973"/>
          <ac:spMkLst>
            <pc:docMk/>
            <pc:sldMk cId="3233090042" sldId="350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0T23:32:15.753" v="1804" actId="1036"/>
          <ac:spMkLst>
            <pc:docMk/>
            <pc:sldMk cId="3233090042" sldId="350"/>
            <ac:spMk id="7" creationId="{0BCC60A8-F9A1-D591-8FBB-4E70BA1CC5C2}"/>
          </ac:spMkLst>
        </pc:spChg>
        <pc:spChg chg="add del">
          <ac:chgData name="Marion Sudvarg" userId="2bb9b31b-5f3c-4f72-8e1f-41eb276ee9c6" providerId="ADAL" clId="{3577E0D1-C8D9-4BD7-9D32-9A47FC52A520}" dt="2023-04-10T23:31:06.942" v="1769" actId="478"/>
          <ac:spMkLst>
            <pc:docMk/>
            <pc:sldMk cId="3233090042" sldId="350"/>
            <ac:spMk id="8" creationId="{8CCCD949-ABA8-A127-1CB8-0687EAB7B997}"/>
          </ac:spMkLst>
        </pc:spChg>
        <pc:spChg chg="mod ord">
          <ac:chgData name="Marion Sudvarg" userId="2bb9b31b-5f3c-4f72-8e1f-41eb276ee9c6" providerId="ADAL" clId="{3577E0D1-C8D9-4BD7-9D32-9A47FC52A520}" dt="2023-04-10T23:32:15.753" v="1804" actId="1036"/>
          <ac:spMkLst>
            <pc:docMk/>
            <pc:sldMk cId="3233090042" sldId="350"/>
            <ac:spMk id="10" creationId="{4F1CEB73-8CE9-F498-19BC-78980223D681}"/>
          </ac:spMkLst>
        </pc:spChg>
        <pc:spChg chg="ord">
          <ac:chgData name="Marion Sudvarg" userId="2bb9b31b-5f3c-4f72-8e1f-41eb276ee9c6" providerId="ADAL" clId="{3577E0D1-C8D9-4BD7-9D32-9A47FC52A520}" dt="2023-04-10T23:32:08.819" v="1790" actId="167"/>
          <ac:spMkLst>
            <pc:docMk/>
            <pc:sldMk cId="3233090042" sldId="350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3:46:17.478" v="1849" actId="478"/>
          <ac:spMkLst>
            <pc:docMk/>
            <pc:sldMk cId="3233090042" sldId="350"/>
            <ac:spMk id="12" creationId="{AC07121D-8421-C427-87C6-C2ED176B68B6}"/>
          </ac:spMkLst>
        </pc:spChg>
      </pc:sldChg>
      <pc:sldChg chg="addSp delSp modSp add mod modAnim">
        <pc:chgData name="Marion Sudvarg" userId="2bb9b31b-5f3c-4f72-8e1f-41eb276ee9c6" providerId="ADAL" clId="{3577E0D1-C8D9-4BD7-9D32-9A47FC52A520}" dt="2023-04-11T21:28:32.757" v="4590"/>
        <pc:sldMkLst>
          <pc:docMk/>
          <pc:sldMk cId="1163026058" sldId="351"/>
        </pc:sldMkLst>
        <pc:spChg chg="add del mod">
          <ac:chgData name="Marion Sudvarg" userId="2bb9b31b-5f3c-4f72-8e1f-41eb276ee9c6" providerId="ADAL" clId="{3577E0D1-C8D9-4BD7-9D32-9A47FC52A520}" dt="2023-04-11T00:11:48.906" v="2496"/>
          <ac:spMkLst>
            <pc:docMk/>
            <pc:sldMk cId="1163026058" sldId="351"/>
            <ac:spMk id="2" creationId="{BB9CFA97-3ED4-B125-27A1-E9225E2E1909}"/>
          </ac:spMkLst>
        </pc:spChg>
        <pc:spChg chg="add mod">
          <ac:chgData name="Marion Sudvarg" userId="2bb9b31b-5f3c-4f72-8e1f-41eb276ee9c6" providerId="ADAL" clId="{3577E0D1-C8D9-4BD7-9D32-9A47FC52A520}" dt="2023-04-11T00:12:36.615" v="2556" actId="1038"/>
          <ac:spMkLst>
            <pc:docMk/>
            <pc:sldMk cId="1163026058" sldId="351"/>
            <ac:spMk id="3" creationId="{79C4BAF4-EB06-698E-85AE-075D1F3D086F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63026058" sldId="35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14:41.267" v="2573" actId="20577"/>
          <ac:spMkLst>
            <pc:docMk/>
            <pc:sldMk cId="1163026058" sldId="351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1T00:12:51.271" v="2560" actId="1076"/>
          <ac:spMkLst>
            <pc:docMk/>
            <pc:sldMk cId="1163026058" sldId="351"/>
            <ac:spMk id="62" creationId="{1D40AA29-C7E2-309D-233B-C3DBBAC92A44}"/>
          </ac:spMkLst>
        </pc:spChg>
        <pc:spChg chg="mod">
          <ac:chgData name="Marion Sudvarg" userId="2bb9b31b-5f3c-4f72-8e1f-41eb276ee9c6" providerId="ADAL" clId="{3577E0D1-C8D9-4BD7-9D32-9A47FC52A520}" dt="2023-04-11T00:14:49.451" v="2583" actId="20577"/>
          <ac:spMkLst>
            <pc:docMk/>
            <pc:sldMk cId="1163026058" sldId="351"/>
            <ac:spMk id="67" creationId="{C707A763-86BF-AD09-489E-6C19FFE71784}"/>
          </ac:spMkLst>
        </pc:spChg>
      </pc:sldChg>
      <pc:sldChg chg="addSp delSp modSp add mod ord modAnim modNotesTx">
        <pc:chgData name="Marion Sudvarg" userId="2bb9b31b-5f3c-4f72-8e1f-41eb276ee9c6" providerId="ADAL" clId="{3577E0D1-C8D9-4BD7-9D32-9A47FC52A520}" dt="2023-04-11T21:28:32.757" v="4590"/>
        <pc:sldMkLst>
          <pc:docMk/>
          <pc:sldMk cId="383085773" sldId="352"/>
        </pc:sldMkLst>
        <pc:spChg chg="del">
          <ac:chgData name="Marion Sudvarg" userId="2bb9b31b-5f3c-4f72-8e1f-41eb276ee9c6" providerId="ADAL" clId="{3577E0D1-C8D9-4BD7-9D32-9A47FC52A520}" dt="2023-04-11T00:19:22.876" v="2603" actId="478"/>
          <ac:spMkLst>
            <pc:docMk/>
            <pc:sldMk cId="383085773" sldId="352"/>
            <ac:spMk id="2" creationId="{B7EDFD3A-CC36-E0DC-4B45-E312C43E756A}"/>
          </ac:spMkLst>
        </pc:spChg>
        <pc:spChg chg="mod">
          <ac:chgData name="Marion Sudvarg" userId="2bb9b31b-5f3c-4f72-8e1f-41eb276ee9c6" providerId="ADAL" clId="{3577E0D1-C8D9-4BD7-9D32-9A47FC52A520}" dt="2023-04-11T19:51:27.487" v="4167" actId="27636"/>
          <ac:spMkLst>
            <pc:docMk/>
            <pc:sldMk cId="383085773" sldId="352"/>
            <ac:spMk id="3" creationId="{7F86FA44-3C19-B96B-EC04-F5CD151DF72B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83085773" sldId="352"/>
            <ac:spMk id="5" creationId="{A9C64505-6B95-0815-505C-3415874787F3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8" creationId="{691FE5E4-885A-730A-3DE3-B50D1C6F6B9D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9" creationId="{3A4ED544-A527-19E5-A28B-FC7B613DEB27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10" creationId="{752DD1D4-77BB-22DD-47B6-29062E9F2B32}"/>
          </ac:spMkLst>
        </pc:spChg>
        <pc:spChg chg="mod">
          <ac:chgData name="Marion Sudvarg" userId="2bb9b31b-5f3c-4f72-8e1f-41eb276ee9c6" providerId="ADAL" clId="{3577E0D1-C8D9-4BD7-9D32-9A47FC52A520}" dt="2023-04-11T00:19:12.316" v="2602"/>
          <ac:spMkLst>
            <pc:docMk/>
            <pc:sldMk cId="383085773" sldId="352"/>
            <ac:spMk id="11" creationId="{28FBB64A-A053-CF7A-7E4F-F433535C21E9}"/>
          </ac:spMkLst>
        </pc:spChg>
        <pc:spChg chg="add del mod">
          <ac:chgData name="Marion Sudvarg" userId="2bb9b31b-5f3c-4f72-8e1f-41eb276ee9c6" providerId="ADAL" clId="{3577E0D1-C8D9-4BD7-9D32-9A47FC52A520}" dt="2023-04-11T00:19:27.130" v="2605" actId="478"/>
          <ac:spMkLst>
            <pc:docMk/>
            <pc:sldMk cId="383085773" sldId="352"/>
            <ac:spMk id="15" creationId="{7F6AD0E7-6972-C84F-129A-6D4DF07F4F30}"/>
          </ac:spMkLst>
        </pc:spChg>
        <pc:spChg chg="add mod">
          <ac:chgData name="Marion Sudvarg" userId="2bb9b31b-5f3c-4f72-8e1f-41eb276ee9c6" providerId="ADAL" clId="{3577E0D1-C8D9-4BD7-9D32-9A47FC52A520}" dt="2023-04-11T00:20:58.775" v="2715" actId="20577"/>
          <ac:spMkLst>
            <pc:docMk/>
            <pc:sldMk cId="383085773" sldId="352"/>
            <ac:spMk id="16" creationId="{CC307637-C65E-7C04-ACE4-9CF661BE195A}"/>
          </ac:spMkLst>
        </pc:spChg>
        <pc:grpChg chg="add mod">
          <ac:chgData name="Marion Sudvarg" userId="2bb9b31b-5f3c-4f72-8e1f-41eb276ee9c6" providerId="ADAL" clId="{3577E0D1-C8D9-4BD7-9D32-9A47FC52A520}" dt="2023-04-11T00:19:12.316" v="2602"/>
          <ac:grpSpMkLst>
            <pc:docMk/>
            <pc:sldMk cId="383085773" sldId="352"/>
            <ac:grpSpMk id="6" creationId="{B02F3B71-7FA6-E402-EEFB-BC040E6CECF5}"/>
          </ac:grpSpMkLst>
        </pc:grpChg>
        <pc:picChg chg="mod">
          <ac:chgData name="Marion Sudvarg" userId="2bb9b31b-5f3c-4f72-8e1f-41eb276ee9c6" providerId="ADAL" clId="{3577E0D1-C8D9-4BD7-9D32-9A47FC52A520}" dt="2023-04-11T19:52:43.433" v="4184" actId="1076"/>
          <ac:picMkLst>
            <pc:docMk/>
            <pc:sldMk cId="383085773" sldId="352"/>
            <ac:picMk id="7" creationId="{44267D79-9EA7-306B-E397-891BA88A1335}"/>
          </ac:picMkLst>
        </pc:picChg>
        <pc:picChg chg="mod">
          <ac:chgData name="Marion Sudvarg" userId="2bb9b31b-5f3c-4f72-8e1f-41eb276ee9c6" providerId="ADAL" clId="{3577E0D1-C8D9-4BD7-9D32-9A47FC52A520}" dt="2023-04-11T00:19:12.316" v="2602"/>
          <ac:picMkLst>
            <pc:docMk/>
            <pc:sldMk cId="383085773" sldId="352"/>
            <ac:picMk id="13" creationId="{CA9FA21E-EAE2-C60E-00A2-EC428641DCE2}"/>
          </ac:picMkLst>
        </pc:picChg>
        <pc:picChg chg="add del mod">
          <ac:chgData name="Marion Sudvarg" userId="2bb9b31b-5f3c-4f72-8e1f-41eb276ee9c6" providerId="ADAL" clId="{3577E0D1-C8D9-4BD7-9D32-9A47FC52A520}" dt="2023-04-11T00:46:15.914" v="2821" actId="21"/>
          <ac:picMkLst>
            <pc:docMk/>
            <pc:sldMk cId="383085773" sldId="352"/>
            <ac:picMk id="18" creationId="{423CCA0B-D9F2-3716-7E5F-CF65E4310AC9}"/>
          </ac:picMkLst>
        </pc:picChg>
      </pc:sldChg>
      <pc:sldChg chg="add del">
        <pc:chgData name="Marion Sudvarg" userId="2bb9b31b-5f3c-4f72-8e1f-41eb276ee9c6" providerId="ADAL" clId="{3577E0D1-C8D9-4BD7-9D32-9A47FC52A520}" dt="2023-04-11T00:07:56.838" v="2399" actId="47"/>
        <pc:sldMkLst>
          <pc:docMk/>
          <pc:sldMk cId="3489379642" sldId="352"/>
        </pc:sldMkLst>
      </pc:sldChg>
      <pc:sldChg chg="addSp delSp modSp add mod delAnim modAnim">
        <pc:chgData name="Marion Sudvarg" userId="2bb9b31b-5f3c-4f72-8e1f-41eb276ee9c6" providerId="ADAL" clId="{3577E0D1-C8D9-4BD7-9D32-9A47FC52A520}" dt="2023-04-11T21:48:05.156" v="4597"/>
        <pc:sldMkLst>
          <pc:docMk/>
          <pc:sldMk cId="2968772023" sldId="353"/>
        </pc:sldMkLst>
        <pc:spChg chg="del mod">
          <ac:chgData name="Marion Sudvarg" userId="2bb9b31b-5f3c-4f72-8e1f-41eb276ee9c6" providerId="ADAL" clId="{3577E0D1-C8D9-4BD7-9D32-9A47FC52A520}" dt="2023-04-11T00:22:10.517" v="2751" actId="478"/>
          <ac:spMkLst>
            <pc:docMk/>
            <pc:sldMk cId="2968772023" sldId="353"/>
            <ac:spMk id="3" creationId="{7F86FA44-3C19-B96B-EC04-F5CD151DF72B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68772023" sldId="353"/>
            <ac:spMk id="5" creationId="{A9C64505-6B95-0815-505C-3415874787F3}"/>
          </ac:spMkLst>
        </pc:spChg>
        <pc:spChg chg="del">
          <ac:chgData name="Marion Sudvarg" userId="2bb9b31b-5f3c-4f72-8e1f-41eb276ee9c6" providerId="ADAL" clId="{3577E0D1-C8D9-4BD7-9D32-9A47FC52A520}" dt="2023-04-11T00:22:14.081" v="2753" actId="478"/>
          <ac:spMkLst>
            <pc:docMk/>
            <pc:sldMk cId="2968772023" sldId="353"/>
            <ac:spMk id="8" creationId="{691FE5E4-885A-730A-3DE3-B50D1C6F6B9D}"/>
          </ac:spMkLst>
        </pc:spChg>
        <pc:spChg chg="del">
          <ac:chgData name="Marion Sudvarg" userId="2bb9b31b-5f3c-4f72-8e1f-41eb276ee9c6" providerId="ADAL" clId="{3577E0D1-C8D9-4BD7-9D32-9A47FC52A520}" dt="2023-04-11T00:22:17.679" v="2755" actId="478"/>
          <ac:spMkLst>
            <pc:docMk/>
            <pc:sldMk cId="2968772023" sldId="353"/>
            <ac:spMk id="9" creationId="{3A4ED544-A527-19E5-A28B-FC7B613DEB27}"/>
          </ac:spMkLst>
        </pc:spChg>
        <pc:spChg chg="del">
          <ac:chgData name="Marion Sudvarg" userId="2bb9b31b-5f3c-4f72-8e1f-41eb276ee9c6" providerId="ADAL" clId="{3577E0D1-C8D9-4BD7-9D32-9A47FC52A520}" dt="2023-04-11T00:22:16.479" v="2754" actId="478"/>
          <ac:spMkLst>
            <pc:docMk/>
            <pc:sldMk cId="2968772023" sldId="353"/>
            <ac:spMk id="10" creationId="{752DD1D4-77BB-22DD-47B6-29062E9F2B32}"/>
          </ac:spMkLst>
        </pc:spChg>
        <pc:spChg chg="mod">
          <ac:chgData name="Marion Sudvarg" userId="2bb9b31b-5f3c-4f72-8e1f-41eb276ee9c6" providerId="ADAL" clId="{3577E0D1-C8D9-4BD7-9D32-9A47FC52A520}" dt="2023-04-11T00:21:37.052" v="2748"/>
          <ac:spMkLst>
            <pc:docMk/>
            <pc:sldMk cId="2968772023" sldId="353"/>
            <ac:spMk id="12" creationId="{A789CECC-EBFD-602D-C14D-22ABA997E730}"/>
          </ac:spMkLst>
        </pc:spChg>
        <pc:spChg chg="add del mod">
          <ac:chgData name="Marion Sudvarg" userId="2bb9b31b-5f3c-4f72-8e1f-41eb276ee9c6" providerId="ADAL" clId="{3577E0D1-C8D9-4BD7-9D32-9A47FC52A520}" dt="2023-04-11T00:22:12.759" v="2752" actId="478"/>
          <ac:spMkLst>
            <pc:docMk/>
            <pc:sldMk cId="2968772023" sldId="353"/>
            <ac:spMk id="14" creationId="{122519A7-A813-A38C-2284-59E0DE96DF88}"/>
          </ac:spMkLst>
        </pc:spChg>
        <pc:spChg chg="mod">
          <ac:chgData name="Marion Sudvarg" userId="2bb9b31b-5f3c-4f72-8e1f-41eb276ee9c6" providerId="ADAL" clId="{3577E0D1-C8D9-4BD7-9D32-9A47FC52A520}" dt="2023-04-11T00:21:13.646" v="2747" actId="20577"/>
          <ac:spMkLst>
            <pc:docMk/>
            <pc:sldMk cId="2968772023" sldId="353"/>
            <ac:spMk id="16" creationId="{CC307637-C65E-7C04-ACE4-9CF661BE195A}"/>
          </ac:spMkLst>
        </pc:spChg>
        <pc:picChg chg="add mod ord">
          <ac:chgData name="Marion Sudvarg" userId="2bb9b31b-5f3c-4f72-8e1f-41eb276ee9c6" providerId="ADAL" clId="{3577E0D1-C8D9-4BD7-9D32-9A47FC52A520}" dt="2023-04-11T21:47:36.708" v="4595" actId="167"/>
          <ac:picMkLst>
            <pc:docMk/>
            <pc:sldMk cId="2968772023" sldId="353"/>
            <ac:picMk id="2" creationId="{431DA259-1D0F-8326-3F72-9F740A2A5659}"/>
          </ac:picMkLst>
        </pc:picChg>
        <pc:picChg chg="del">
          <ac:chgData name="Marion Sudvarg" userId="2bb9b31b-5f3c-4f72-8e1f-41eb276ee9c6" providerId="ADAL" clId="{3577E0D1-C8D9-4BD7-9D32-9A47FC52A520}" dt="2023-04-11T21:47:33.504" v="4593" actId="478"/>
          <ac:picMkLst>
            <pc:docMk/>
            <pc:sldMk cId="2968772023" sldId="353"/>
            <ac:picMk id="7" creationId="{44267D79-9EA7-306B-E397-891BA88A1335}"/>
          </ac:picMkLst>
        </pc:picChg>
        <pc:picChg chg="add mod">
          <ac:chgData name="Marion Sudvarg" userId="2bb9b31b-5f3c-4f72-8e1f-41eb276ee9c6" providerId="ADAL" clId="{3577E0D1-C8D9-4BD7-9D32-9A47FC52A520}" dt="2023-04-11T21:47:42.319" v="4596" actId="1076"/>
          <ac:picMkLst>
            <pc:docMk/>
            <pc:sldMk cId="2968772023" sldId="353"/>
            <ac:picMk id="15" creationId="{BF27EDD3-5B86-64A5-2C5D-B029AA2956D7}"/>
          </ac:picMkLst>
        </pc:picChg>
        <pc:cxnChg chg="add mod">
          <ac:chgData name="Marion Sudvarg" userId="2bb9b31b-5f3c-4f72-8e1f-41eb276ee9c6" providerId="ADAL" clId="{3577E0D1-C8D9-4BD7-9D32-9A47FC52A520}" dt="2023-04-11T21:47:42.319" v="4596" actId="1076"/>
          <ac:cxnSpMkLst>
            <pc:docMk/>
            <pc:sldMk cId="2968772023" sldId="353"/>
            <ac:cxnSpMk id="18" creationId="{A03C8490-9F08-761A-C843-C38D83D9D84D}"/>
          </ac:cxnSpMkLst>
        </pc:cxnChg>
      </pc:sldChg>
      <pc:sldChg chg="modSp add modAnim">
        <pc:chgData name="Marion Sudvarg" userId="2bb9b31b-5f3c-4f72-8e1f-41eb276ee9c6" providerId="ADAL" clId="{3577E0D1-C8D9-4BD7-9D32-9A47FC52A520}" dt="2023-04-11T21:28:32.757" v="4590"/>
        <pc:sldMkLst>
          <pc:docMk/>
          <pc:sldMk cId="2862724145" sldId="354"/>
        </pc:sldMkLst>
        <pc:spChg chg="mod">
          <ac:chgData name="Marion Sudvarg" userId="2bb9b31b-5f3c-4f72-8e1f-41eb276ee9c6" providerId="ADAL" clId="{3577E0D1-C8D9-4BD7-9D32-9A47FC52A520}" dt="2023-04-11T19:33:24.065" v="4109" actId="313"/>
          <ac:spMkLst>
            <pc:docMk/>
            <pc:sldMk cId="2862724145" sldId="354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62724145" sldId="354"/>
            <ac:spMk id="4" creationId="{7F47353E-0FB2-3CD9-3E79-0E65F5D3B57D}"/>
          </ac:spMkLst>
        </pc:spChg>
      </pc:sldChg>
      <pc:sldChg chg="addSp delSp modSp add mod delAnim modAnim">
        <pc:chgData name="Marion Sudvarg" userId="2bb9b31b-5f3c-4f72-8e1f-41eb276ee9c6" providerId="ADAL" clId="{3577E0D1-C8D9-4BD7-9D32-9A47FC52A520}" dt="2023-04-11T01:33:03.556" v="3123" actId="478"/>
        <pc:sldMkLst>
          <pc:docMk/>
          <pc:sldMk cId="3055715548" sldId="355"/>
        </pc:sldMkLst>
        <pc:spChg chg="mod">
          <ac:chgData name="Marion Sudvarg" userId="2bb9b31b-5f3c-4f72-8e1f-41eb276ee9c6" providerId="ADAL" clId="{3577E0D1-C8D9-4BD7-9D32-9A47FC52A520}" dt="2023-04-11T01:32:46.844" v="3120" actId="20577"/>
          <ac:spMkLst>
            <pc:docMk/>
            <pc:sldMk cId="3055715548" sldId="355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1T01:32:57.494" v="3121" actId="478"/>
          <ac:spMkLst>
            <pc:docMk/>
            <pc:sldMk cId="3055715548" sldId="355"/>
            <ac:spMk id="8" creationId="{258EA0FE-FE3A-8823-E4D4-B4BCA6482A71}"/>
          </ac:spMkLst>
        </pc:spChg>
        <pc:spChg chg="mod topLvl">
          <ac:chgData name="Marion Sudvarg" userId="2bb9b31b-5f3c-4f72-8e1f-41eb276ee9c6" providerId="ADAL" clId="{3577E0D1-C8D9-4BD7-9D32-9A47FC52A520}" dt="2023-04-11T01:31:57.212" v="3067" actId="164"/>
          <ac:spMkLst>
            <pc:docMk/>
            <pc:sldMk cId="3055715548" sldId="355"/>
            <ac:spMk id="9" creationId="{D4EB1EF0-2595-1B71-528F-01FC7FABBC05}"/>
          </ac:spMkLst>
        </pc:spChg>
        <pc:spChg chg="del">
          <ac:chgData name="Marion Sudvarg" userId="2bb9b31b-5f3c-4f72-8e1f-41eb276ee9c6" providerId="ADAL" clId="{3577E0D1-C8D9-4BD7-9D32-9A47FC52A520}" dt="2023-04-11T01:32:57.494" v="3121" actId="478"/>
          <ac:spMkLst>
            <pc:docMk/>
            <pc:sldMk cId="3055715548" sldId="355"/>
            <ac:spMk id="11" creationId="{1B8C20E1-7ACC-2801-9F3B-A442874444AE}"/>
          </ac:spMkLst>
        </pc:spChg>
        <pc:spChg chg="del">
          <ac:chgData name="Marion Sudvarg" userId="2bb9b31b-5f3c-4f72-8e1f-41eb276ee9c6" providerId="ADAL" clId="{3577E0D1-C8D9-4BD7-9D32-9A47FC52A520}" dt="2023-04-11T01:33:00.683" v="3122" actId="478"/>
          <ac:spMkLst>
            <pc:docMk/>
            <pc:sldMk cId="3055715548" sldId="355"/>
            <ac:spMk id="138" creationId="{E1AE0B8A-A3EE-0BA7-5EB9-A6182180C079}"/>
          </ac:spMkLst>
        </pc:spChg>
        <pc:spChg chg="del">
          <ac:chgData name="Marion Sudvarg" userId="2bb9b31b-5f3c-4f72-8e1f-41eb276ee9c6" providerId="ADAL" clId="{3577E0D1-C8D9-4BD7-9D32-9A47FC52A520}" dt="2023-04-11T01:33:00.683" v="3122" actId="478"/>
          <ac:spMkLst>
            <pc:docMk/>
            <pc:sldMk cId="3055715548" sldId="355"/>
            <ac:spMk id="140" creationId="{201E6E38-D0DF-BD94-0FE5-A7F72B172736}"/>
          </ac:spMkLst>
        </pc:spChg>
        <pc:grpChg chg="add mod">
          <ac:chgData name="Marion Sudvarg" userId="2bb9b31b-5f3c-4f72-8e1f-41eb276ee9c6" providerId="ADAL" clId="{3577E0D1-C8D9-4BD7-9D32-9A47FC52A520}" dt="2023-04-11T01:31:57.212" v="3067" actId="164"/>
          <ac:grpSpMkLst>
            <pc:docMk/>
            <pc:sldMk cId="3055715548" sldId="355"/>
            <ac:grpSpMk id="3" creationId="{EB5E9B07-F7B1-B4D0-F177-F78FD3315C14}"/>
          </ac:grpSpMkLst>
        </pc:grpChg>
        <pc:grpChg chg="del">
          <ac:chgData name="Marion Sudvarg" userId="2bb9b31b-5f3c-4f72-8e1f-41eb276ee9c6" providerId="ADAL" clId="{3577E0D1-C8D9-4BD7-9D32-9A47FC52A520}" dt="2023-04-11T01:31:24.591" v="3039" actId="478"/>
          <ac:grpSpMkLst>
            <pc:docMk/>
            <pc:sldMk cId="3055715548" sldId="355"/>
            <ac:grpSpMk id="19" creationId="{FD3CD109-2A5D-A4B1-E53F-2B21555FFC2C}"/>
          </ac:grpSpMkLst>
        </pc:grpChg>
        <pc:grpChg chg="del">
          <ac:chgData name="Marion Sudvarg" userId="2bb9b31b-5f3c-4f72-8e1f-41eb276ee9c6" providerId="ADAL" clId="{3577E0D1-C8D9-4BD7-9D32-9A47FC52A520}" dt="2023-04-11T01:33:03.556" v="3123" actId="478"/>
          <ac:grpSpMkLst>
            <pc:docMk/>
            <pc:sldMk cId="3055715548" sldId="355"/>
            <ac:grpSpMk id="68" creationId="{488C9BFE-1305-6184-4350-5985B2EBEBC7}"/>
          </ac:grpSpMkLst>
        </pc:grpChg>
        <pc:grpChg chg="del">
          <ac:chgData name="Marion Sudvarg" userId="2bb9b31b-5f3c-4f72-8e1f-41eb276ee9c6" providerId="ADAL" clId="{3577E0D1-C8D9-4BD7-9D32-9A47FC52A520}" dt="2023-04-11T01:33:03.556" v="3123" actId="478"/>
          <ac:grpSpMkLst>
            <pc:docMk/>
            <pc:sldMk cId="3055715548" sldId="355"/>
            <ac:grpSpMk id="104" creationId="{5A54F755-6FEF-7670-35B3-5FE55087A992}"/>
          </ac:grpSpMkLst>
        </pc:grpChg>
        <pc:picChg chg="add mod ord">
          <ac:chgData name="Marion Sudvarg" userId="2bb9b31b-5f3c-4f72-8e1f-41eb276ee9c6" providerId="ADAL" clId="{3577E0D1-C8D9-4BD7-9D32-9A47FC52A520}" dt="2023-04-11T01:31:57.212" v="3067" actId="164"/>
          <ac:picMkLst>
            <pc:docMk/>
            <pc:sldMk cId="3055715548" sldId="355"/>
            <ac:picMk id="2" creationId="{B00C5E8C-117A-EF67-720D-8E904CD242E5}"/>
          </ac:picMkLst>
        </pc:picChg>
        <pc:picChg chg="del topLvl">
          <ac:chgData name="Marion Sudvarg" userId="2bb9b31b-5f3c-4f72-8e1f-41eb276ee9c6" providerId="ADAL" clId="{3577E0D1-C8D9-4BD7-9D32-9A47FC52A520}" dt="2023-04-11T01:31:24.591" v="3039" actId="478"/>
          <ac:picMkLst>
            <pc:docMk/>
            <pc:sldMk cId="3055715548" sldId="355"/>
            <ac:picMk id="13" creationId="{F8CD4BB5-F738-5EC7-3C6C-89C438D044C6}"/>
          </ac:picMkLst>
        </pc:picChg>
      </pc:sldChg>
      <pc:sldChg chg="modSp add">
        <pc:chgData name="Marion Sudvarg" userId="2bb9b31b-5f3c-4f72-8e1f-41eb276ee9c6" providerId="ADAL" clId="{3577E0D1-C8D9-4BD7-9D32-9A47FC52A520}" dt="2023-04-11T21:28:32.757" v="4590"/>
        <pc:sldMkLst>
          <pc:docMk/>
          <pc:sldMk cId="3786189091" sldId="35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86189091" sldId="356"/>
            <ac:spMk id="5" creationId="{6B6234FD-6AC1-C28E-6936-97F2D3FB79B2}"/>
          </ac:spMkLst>
        </pc:spChg>
      </pc:sldChg>
      <pc:sldChg chg="modSp add ord">
        <pc:chgData name="Marion Sudvarg" userId="2bb9b31b-5f3c-4f72-8e1f-41eb276ee9c6" providerId="ADAL" clId="{3577E0D1-C8D9-4BD7-9D32-9A47FC52A520}" dt="2023-04-11T21:28:32.757" v="4590"/>
        <pc:sldMkLst>
          <pc:docMk/>
          <pc:sldMk cId="8576720" sldId="35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576720" sldId="357"/>
            <ac:spMk id="5" creationId="{0770CCBB-CFE0-70CC-94F9-BF0FFB14B4D7}"/>
          </ac:spMkLst>
        </pc:spChg>
      </pc:sldChg>
      <pc:sldChg chg="add del setBg">
        <pc:chgData name="Marion Sudvarg" userId="2bb9b31b-5f3c-4f72-8e1f-41eb276ee9c6" providerId="ADAL" clId="{3577E0D1-C8D9-4BD7-9D32-9A47FC52A520}" dt="2023-04-11T01:33:34.563" v="3126"/>
        <pc:sldMkLst>
          <pc:docMk/>
          <pc:sldMk cId="563174841" sldId="357"/>
        </pc:sldMkLst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3453529605" sldId="35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53529605" sldId="358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12249459" sldId="36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2249459" sldId="360"/>
            <ac:spMk id="5" creationId="{1482A25B-5AA5-06FE-FB70-133886528BE4}"/>
          </ac:spMkLst>
        </pc:spChg>
      </pc:sldChg>
      <pc:sldChg chg="modSp add mod">
        <pc:chgData name="Marion Sudvarg" userId="2bb9b31b-5f3c-4f72-8e1f-41eb276ee9c6" providerId="ADAL" clId="{3577E0D1-C8D9-4BD7-9D32-9A47FC52A520}" dt="2023-04-11T21:28:32.757" v="4590"/>
        <pc:sldMkLst>
          <pc:docMk/>
          <pc:sldMk cId="2164885902" sldId="36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64885902" sldId="361"/>
            <ac:spMk id="5" creationId="{A9C64505-6B95-0815-505C-3415874787F3}"/>
          </ac:spMkLst>
        </pc:spChg>
        <pc:spChg chg="mod">
          <ac:chgData name="Marion Sudvarg" userId="2bb9b31b-5f3c-4f72-8e1f-41eb276ee9c6" providerId="ADAL" clId="{3577E0D1-C8D9-4BD7-9D32-9A47FC52A520}" dt="2023-04-11T20:05:21.809" v="4211" actId="20577"/>
          <ac:spMkLst>
            <pc:docMk/>
            <pc:sldMk cId="2164885902" sldId="361"/>
            <ac:spMk id="16" creationId="{CC307637-C65E-7C04-ACE4-9CF661BE195A}"/>
          </ac:spMkLst>
        </pc:spChg>
      </pc:sldChg>
      <pc:sldChg chg="del">
        <pc:chgData name="Marion Sudvarg" userId="2bb9b31b-5f3c-4f72-8e1f-41eb276ee9c6" providerId="ADAL" clId="{3577E0D1-C8D9-4BD7-9D32-9A47FC52A520}" dt="2023-04-11T20:04:23.179" v="4186" actId="2696"/>
        <pc:sldMkLst>
          <pc:docMk/>
          <pc:sldMk cId="2444614239" sldId="361"/>
        </pc:sldMkLst>
      </pc:sldChg>
      <pc:sldChg chg="modSp del mod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16494738" sldId="362"/>
        </pc:sldMkLst>
        <pc:spChg chg="mod">
          <ac:chgData name="Marion Sudvarg" userId="2bb9b31b-5f3c-4f72-8e1f-41eb276ee9c6" providerId="ADAL" clId="{3577E0D1-C8D9-4BD7-9D32-9A47FC52A520}" dt="2023-04-11T17:26:48.758" v="3186" actId="20577"/>
          <ac:spMkLst>
            <pc:docMk/>
            <pc:sldMk cId="416494738" sldId="362"/>
            <ac:spMk id="6" creationId="{7771EACE-D609-7ED3-5DD1-C3EA33A50D29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927304976" sldId="362"/>
        </pc:sldMkLst>
        <pc:spChg chg="mod">
          <ac:chgData name="Marion Sudvarg" userId="2bb9b31b-5f3c-4f72-8e1f-41eb276ee9c6" providerId="ADAL" clId="{3577E0D1-C8D9-4BD7-9D32-9A47FC52A520}" dt="2023-04-11T19:31:37.063" v="4097" actId="20577"/>
          <ac:spMkLst>
            <pc:docMk/>
            <pc:sldMk cId="1927304976" sldId="362"/>
            <ac:spMk id="2" creationId="{DF7B68B2-0D37-00CB-17A4-D69E9797F08E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27304976" sldId="362"/>
            <ac:spMk id="5" creationId="{DC9D482C-189A-EFF6-BA5E-B22F2EA379C6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332551002" sldId="36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32551002" sldId="363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082363104" sldId="363"/>
        </pc:sldMkLst>
        <pc:spChg chg="add mod">
          <ac:chgData name="Marion Sudvarg" userId="2bb9b31b-5f3c-4f72-8e1f-41eb276ee9c6" providerId="ADAL" clId="{3577E0D1-C8D9-4BD7-9D32-9A47FC52A520}" dt="2023-04-11T15:43:16.168" v="3130"/>
          <ac:spMkLst>
            <pc:docMk/>
            <pc:sldMk cId="4082363104" sldId="363"/>
            <ac:spMk id="3" creationId="{9604F121-08BD-6638-7968-8501FB2BE9D7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838376596" sldId="364"/>
        </pc:sldMkLst>
        <pc:spChg chg="add mod">
          <ac:chgData name="Marion Sudvarg" userId="2bb9b31b-5f3c-4f72-8e1f-41eb276ee9c6" providerId="ADAL" clId="{3577E0D1-C8D9-4BD7-9D32-9A47FC52A520}" dt="2023-04-11T15:43:17.566" v="3131"/>
          <ac:spMkLst>
            <pc:docMk/>
            <pc:sldMk cId="838376596" sldId="364"/>
            <ac:spMk id="3" creationId="{71C36430-08B8-8787-656F-1E6EE237E096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849800120" sldId="36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849800120" sldId="364"/>
            <ac:spMk id="5" creationId="{B9601D95-A789-CCFA-5684-F94238D79AD2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673824190" sldId="36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73824190" sldId="365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2995163309" sldId="365"/>
        </pc:sldMkLst>
        <pc:spChg chg="add mod">
          <ac:chgData name="Marion Sudvarg" userId="2bb9b31b-5f3c-4f72-8e1f-41eb276ee9c6" providerId="ADAL" clId="{3577E0D1-C8D9-4BD7-9D32-9A47FC52A520}" dt="2023-04-11T15:43:19.359" v="3132"/>
          <ac:spMkLst>
            <pc:docMk/>
            <pc:sldMk cId="2995163309" sldId="365"/>
            <ac:spMk id="3" creationId="{CFBEE91C-BFE2-4AC4-DE21-03F951B6D8F2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3685785180" sldId="36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685785180" sldId="366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023649785" sldId="366"/>
        </pc:sldMkLst>
        <pc:spChg chg="add mod">
          <ac:chgData name="Marion Sudvarg" userId="2bb9b31b-5f3c-4f72-8e1f-41eb276ee9c6" providerId="ADAL" clId="{3577E0D1-C8D9-4BD7-9D32-9A47FC52A520}" dt="2023-04-11T15:43:21.188" v="3133"/>
          <ac:spMkLst>
            <pc:docMk/>
            <pc:sldMk cId="4023649785" sldId="366"/>
            <ac:spMk id="2" creationId="{3E578294-E801-7887-FCC6-4BF694C9814A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416477380" sldId="36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16477380" sldId="368"/>
            <ac:spMk id="5" creationId="{B9601D95-A789-CCFA-5684-F94238D79AD2}"/>
          </ac:spMkLst>
        </pc:spChg>
      </pc:sldChg>
      <pc:sldChg chg="del">
        <pc:chgData name="Marion Sudvarg" userId="2bb9b31b-5f3c-4f72-8e1f-41eb276ee9c6" providerId="ADAL" clId="{3577E0D1-C8D9-4BD7-9D32-9A47FC52A520}" dt="2023-04-11T19:31:06.111" v="4076" actId="2696"/>
        <pc:sldMkLst>
          <pc:docMk/>
          <pc:sldMk cId="2657198959" sldId="368"/>
        </pc:sldMkLst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127463703" sldId="36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27463703" sldId="369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3415822576" sldId="370"/>
        </pc:sldMkLst>
        <pc:spChg chg="mod">
          <ac:chgData name="Marion Sudvarg" userId="2bb9b31b-5f3c-4f72-8e1f-41eb276ee9c6" providerId="ADAL" clId="{3577E0D1-C8D9-4BD7-9D32-9A47FC52A520}" dt="2023-04-11T19:33:24.717" v="4110" actId="313"/>
          <ac:spMkLst>
            <pc:docMk/>
            <pc:sldMk cId="3415822576" sldId="370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15822576" sldId="370"/>
            <ac:spMk id="4" creationId="{7F47353E-0FB2-3CD9-3E79-0E65F5D3B57D}"/>
          </ac:spMkLst>
        </pc:sp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1050211377" sldId="37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050211377" sldId="37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0:00.527" v="4377" actId="20577"/>
          <ac:spMkLst>
            <pc:docMk/>
            <pc:sldMk cId="1050211377" sldId="371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1T20:31:41.185" v="4404" actId="20577"/>
          <ac:spMkLst>
            <pc:docMk/>
            <pc:sldMk cId="1050211377" sldId="371"/>
            <ac:spMk id="8" creationId="{258EA0FE-FE3A-8823-E4D4-B4BCA6482A71}"/>
          </ac:spMkLst>
        </pc:spChg>
      </pc:sldChg>
      <pc:sldChg chg="modSp modAnim">
        <pc:chgData name="Marion Sudvarg" userId="2bb9b31b-5f3c-4f72-8e1f-41eb276ee9c6" providerId="ADAL" clId="{3577E0D1-C8D9-4BD7-9D32-9A47FC52A520}" dt="2023-04-11T21:51:27.391" v="4602"/>
        <pc:sldMkLst>
          <pc:docMk/>
          <pc:sldMk cId="415540492" sldId="37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15540492" sldId="372"/>
            <ac:spMk id="5" creationId="{E96642E4-A938-CE60-846E-81C8688E58C9}"/>
          </ac:spMkLst>
        </pc:spChg>
        <pc:spChg chg="mod">
          <ac:chgData name="Marion Sudvarg" userId="2bb9b31b-5f3c-4f72-8e1f-41eb276ee9c6" providerId="ADAL" clId="{3577E0D1-C8D9-4BD7-9D32-9A47FC52A520}" dt="2023-04-11T20:12:26.266" v="4213" actId="20577"/>
          <ac:spMkLst>
            <pc:docMk/>
            <pc:sldMk cId="415540492" sldId="372"/>
            <ac:spMk id="10" creationId="{6034DCA1-7369-BD09-70C6-52901D8BEAC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511630250" sldId="37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11630250" sldId="377"/>
            <ac:spMk id="5" creationId="{1482A25B-5AA5-06FE-FB70-133886528BE4}"/>
          </ac:spMkLst>
        </pc:sp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433420607" sldId="37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33420607" sldId="37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15:16.842" v="4221" actId="20577"/>
          <ac:spMkLst>
            <pc:docMk/>
            <pc:sldMk cId="433420607" sldId="378"/>
            <ac:spMk id="8" creationId="{258EA0FE-FE3A-8823-E4D4-B4BCA6482A71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6" creationId="{A2E4C1CE-EF5C-D026-79B9-A8DC22EF0CC7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8" creationId="{067678DF-12E3-F269-82DB-2B01C2920771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9" creationId="{3D0714D4-AA7F-4C6B-598A-9D18D789D6D8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22" creationId="{BC24F89F-E25D-91A9-23AE-DE077D2A623A}"/>
          </ac:spMkLst>
        </pc:spChg>
        <pc:grpChg chg="mod">
          <ac:chgData name="Marion Sudvarg" userId="2bb9b31b-5f3c-4f72-8e1f-41eb276ee9c6" providerId="ADAL" clId="{3577E0D1-C8D9-4BD7-9D32-9A47FC52A520}" dt="2023-04-11T20:15:32.120" v="4258" actId="1036"/>
          <ac:grpSpMkLst>
            <pc:docMk/>
            <pc:sldMk cId="433420607" sldId="378"/>
            <ac:grpSpMk id="10" creationId="{5F31EA36-B452-D464-886B-7A6010E61C0A}"/>
          </ac:grpSpMkLst>
        </pc:grpChg>
        <pc:picChg chg="mod">
          <ac:chgData name="Marion Sudvarg" userId="2bb9b31b-5f3c-4f72-8e1f-41eb276ee9c6" providerId="ADAL" clId="{3577E0D1-C8D9-4BD7-9D32-9A47FC52A520}" dt="2023-04-11T20:15:22.037" v="4222" actId="1076"/>
          <ac:picMkLst>
            <pc:docMk/>
            <pc:sldMk cId="433420607" sldId="378"/>
            <ac:picMk id="7" creationId="{7983D392-A7C7-61B9-ACDF-B41BDCB730CF}"/>
          </ac:picMkLst>
        </pc:pic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17" creationId="{0457B174-FCD6-DB0A-623F-836CF701528F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0" creationId="{94283AF2-396D-6C34-2C07-D9349A521440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1" creationId="{C9C81B27-E465-27D7-1C41-0661B9A7A01C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3" creationId="{3F9E6120-0F9B-0949-BFE9-A81A172C0FA3}"/>
          </ac:cxnSpMkLst>
        </pc:cxnChg>
      </pc:sldChg>
      <pc:sldChg chg="modSp mod">
        <pc:chgData name="Marion Sudvarg" userId="2bb9b31b-5f3c-4f72-8e1f-41eb276ee9c6" providerId="ADAL" clId="{3577E0D1-C8D9-4BD7-9D32-9A47FC52A520}" dt="2023-04-11T21:52:14.233" v="4620" actId="167"/>
        <pc:sldMkLst>
          <pc:docMk/>
          <pc:sldMk cId="1783529033" sldId="37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783529033" sldId="379"/>
            <ac:spMk id="5" creationId="{1482A25B-5AA5-06FE-FB70-133886528BE4}"/>
          </ac:spMkLst>
        </pc:spChg>
        <pc:spChg chg="mod ord">
          <ac:chgData name="Marion Sudvarg" userId="2bb9b31b-5f3c-4f72-8e1f-41eb276ee9c6" providerId="ADAL" clId="{3577E0D1-C8D9-4BD7-9D32-9A47FC52A520}" dt="2023-04-11T21:52:11.327" v="4619" actId="166"/>
          <ac:spMkLst>
            <pc:docMk/>
            <pc:sldMk cId="1783529033" sldId="379"/>
            <ac:spMk id="8" creationId="{258EA0FE-FE3A-8823-E4D4-B4BCA6482A71}"/>
          </ac:spMkLst>
        </pc:spChg>
        <pc:picChg chg="mod ord">
          <ac:chgData name="Marion Sudvarg" userId="2bb9b31b-5f3c-4f72-8e1f-41eb276ee9c6" providerId="ADAL" clId="{3577E0D1-C8D9-4BD7-9D32-9A47FC52A520}" dt="2023-04-11T21:52:14.233" v="4620" actId="167"/>
          <ac:picMkLst>
            <pc:docMk/>
            <pc:sldMk cId="1783529033" sldId="379"/>
            <ac:picMk id="24" creationId="{0866E08F-9598-98D9-58D1-0BE80F00F8ED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53:25.520" v="4651"/>
        <pc:sldMkLst>
          <pc:docMk/>
          <pc:sldMk cId="906521855" sldId="38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06521855" sldId="38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2:56.448" v="4649" actId="14100"/>
          <ac:spMkLst>
            <pc:docMk/>
            <pc:sldMk cId="906521855" sldId="381"/>
            <ac:spMk id="8" creationId="{258EA0FE-FE3A-8823-E4D4-B4BCA6482A71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4" creationId="{9DFE472E-6DE0-B164-6FE2-7FE150AF4F29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5" creationId="{CB4E232C-68D6-04EB-BE56-B342F9E0DB0D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6" creationId="{F76A0EB3-2CC2-C040-2C7A-EF0D7C251277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7" creationId="{598CF9C0-BC95-11B1-91B2-870734F16350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8" creationId="{5D0B6958-3DEC-C7D1-D520-CCAEEB94E19B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0" creationId="{A441323D-E670-8A1C-C6DD-90701DD58C8D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2" creationId="{098DFD29-2FFA-C1F5-C084-06AD4595063E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5" creationId="{6A5C2912-A7EC-9409-B278-38C6B97BF6F4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8" creationId="{7C9078F4-4253-8DD0-8565-9B1D92432069}"/>
          </ac:spMkLst>
        </pc:spChg>
        <pc:picChg chg="mod">
          <ac:chgData name="Marion Sudvarg" userId="2bb9b31b-5f3c-4f72-8e1f-41eb276ee9c6" providerId="ADAL" clId="{3577E0D1-C8D9-4BD7-9D32-9A47FC52A520}" dt="2023-04-11T21:52:45.771" v="4647" actId="1036"/>
          <ac:picMkLst>
            <pc:docMk/>
            <pc:sldMk cId="906521855" sldId="381"/>
            <ac:picMk id="7" creationId="{DDF1A415-9C3B-3D1E-F1A1-DA1252347AB8}"/>
          </ac:picMkLst>
        </pc:pic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0" creationId="{EBE163A2-2BC2-DEFF-7BDC-C850169AFA83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1" creationId="{82E6BE3F-D636-179F-FCFC-63DD4A29022E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2" creationId="{7F9730D7-B357-8511-4D94-4A9C8A6F17BE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3" creationId="{46A24B68-7697-859D-C71F-BC6F366365C4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9" creationId="{679690E4-C971-FAB6-34F4-9F06391BAE74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1" creationId="{450C41BB-6B06-9325-134E-CE3515F0E563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3" creationId="{6586170B-F19E-3CA5-AEED-CC77AB2884EC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7" creationId="{AC15F7BF-C7B0-2A6B-524E-C59ED2286949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9" creationId="{888C72C5-79E8-EC0C-9001-10CC8F272476}"/>
          </ac:cxnSpMkLst>
        </pc:cxn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260758947" sldId="38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260758947" sldId="382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54:02.047" v="4652" actId="20577"/>
        <pc:sldMkLst>
          <pc:docMk/>
          <pc:sldMk cId="1150913282" sldId="38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50913282" sldId="384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4:02.047" v="4652" actId="20577"/>
          <ac:spMkLst>
            <pc:docMk/>
            <pc:sldMk cId="1150913282" sldId="384"/>
            <ac:spMk id="15" creationId="{46E24054-8AB9-F773-1930-2AF1D7E4B7F3}"/>
          </ac:spMkLst>
        </pc:spChg>
      </pc:sldChg>
      <pc:sldChg chg="addSp modSp mod ord modAnim">
        <pc:chgData name="Marion Sudvarg" userId="2bb9b31b-5f3c-4f72-8e1f-41eb276ee9c6" providerId="ADAL" clId="{3577E0D1-C8D9-4BD7-9D32-9A47FC52A520}" dt="2023-04-11T22:05:57.794" v="4886"/>
        <pc:sldMkLst>
          <pc:docMk/>
          <pc:sldMk cId="786307907" sldId="38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786307907" sldId="385"/>
            <ac:spMk id="5" creationId="{0770CCBB-CFE0-70CC-94F9-BF0FFB14B4D7}"/>
          </ac:spMkLst>
        </pc:spChg>
        <pc:spChg chg="add mod">
          <ac:chgData name="Marion Sudvarg" userId="2bb9b31b-5f3c-4f72-8e1f-41eb276ee9c6" providerId="ADAL" clId="{3577E0D1-C8D9-4BD7-9D32-9A47FC52A520}" dt="2023-04-11T22:00:11.148" v="4799" actId="164"/>
          <ac:spMkLst>
            <pc:docMk/>
            <pc:sldMk cId="786307907" sldId="385"/>
            <ac:spMk id="8" creationId="{F1DF4D2F-145F-BD46-42B4-8A66103530F0}"/>
          </ac:spMkLst>
        </pc:spChg>
        <pc:grpChg chg="add mod">
          <ac:chgData name="Marion Sudvarg" userId="2bb9b31b-5f3c-4f72-8e1f-41eb276ee9c6" providerId="ADAL" clId="{3577E0D1-C8D9-4BD7-9D32-9A47FC52A520}" dt="2023-04-11T22:05:05.136" v="4873" actId="1037"/>
          <ac:grpSpMkLst>
            <pc:docMk/>
            <pc:sldMk cId="786307907" sldId="385"/>
            <ac:grpSpMk id="9" creationId="{8DC48651-A12C-A656-8AB0-8685A7A45F88}"/>
          </ac:grpSpMkLst>
        </pc:grpChg>
        <pc:grpChg chg="add mod">
          <ac:chgData name="Marion Sudvarg" userId="2bb9b31b-5f3c-4f72-8e1f-41eb276ee9c6" providerId="ADAL" clId="{3577E0D1-C8D9-4BD7-9D32-9A47FC52A520}" dt="2023-04-11T22:04:33.315" v="4855" actId="164"/>
          <ac:grpSpMkLst>
            <pc:docMk/>
            <pc:sldMk cId="786307907" sldId="385"/>
            <ac:grpSpMk id="27" creationId="{88146BA6-D57B-72A6-837A-704E7E90FFC0}"/>
          </ac:grpSpMkLst>
        </pc:grpChg>
        <pc:grpChg chg="add mod">
          <ac:chgData name="Marion Sudvarg" userId="2bb9b31b-5f3c-4f72-8e1f-41eb276ee9c6" providerId="ADAL" clId="{3577E0D1-C8D9-4BD7-9D32-9A47FC52A520}" dt="2023-04-11T22:05:05.136" v="4873" actId="1037"/>
          <ac:grpSpMkLst>
            <pc:docMk/>
            <pc:sldMk cId="786307907" sldId="385"/>
            <ac:grpSpMk id="28" creationId="{7239B105-70FF-9C3A-CAF7-0F64B81E63B3}"/>
          </ac:grpSpMkLst>
        </pc:grpChg>
        <pc:picChg chg="add mod modCrop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3" creationId="{2F44771F-2EA6-0FE3-6D21-81E49DA476A3}"/>
          </ac:picMkLst>
        </pc:picChg>
        <pc:picChg chg="add mod">
          <ac:chgData name="Marion Sudvarg" userId="2bb9b31b-5f3c-4f72-8e1f-41eb276ee9c6" providerId="ADAL" clId="{3577E0D1-C8D9-4BD7-9D32-9A47FC52A520}" dt="2023-04-11T22:00:11.148" v="4799" actId="164"/>
          <ac:picMkLst>
            <pc:docMk/>
            <pc:sldMk cId="786307907" sldId="385"/>
            <ac:picMk id="6" creationId="{0F2C9AEA-44F3-C37A-7DFE-67D359D5BFCF}"/>
          </ac:picMkLst>
        </pc:picChg>
        <pc:picChg chg="mod">
          <ac:chgData name="Marion Sudvarg" userId="2bb9b31b-5f3c-4f72-8e1f-41eb276ee9c6" providerId="ADAL" clId="{3577E0D1-C8D9-4BD7-9D32-9A47FC52A520}" dt="2023-04-11T22:04:23.392" v="4846" actId="1037"/>
          <ac:picMkLst>
            <pc:docMk/>
            <pc:sldMk cId="786307907" sldId="385"/>
            <ac:picMk id="7" creationId="{DD3D4ADE-B3DE-271E-C31D-FAA47AF5C6BD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0" creationId="{64D8697B-0E06-504D-A3ED-A56821478EA4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1" creationId="{CABB60ED-FA68-01B7-9080-B646417E4AB4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2" creationId="{D12281F2-0C2A-B8B7-F1C0-165771D98CE7}"/>
          </ac:picMkLst>
        </pc:picChg>
        <pc:picChg chg="add mod or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3" creationId="{C1A2FB6F-5A48-3CCE-C220-0B2A02B7F40C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4" creationId="{283BA94C-1430-74D0-85C1-F920C53A724E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5" creationId="{F09091D3-E80B-706A-6EF1-82AB880ED5A6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6" creationId="{2AF22491-982B-12D2-2C41-B5E025C3BE0D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7" creationId="{B108B5F9-D89B-E82D-122A-16657811D34B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8" creationId="{6AB129DE-0BF1-4A1B-E2A9-86B1B75B5856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9" creationId="{74C6B838-B434-6552-CD4B-1FB292C43AEA}"/>
          </ac:picMkLst>
        </pc:picChg>
        <pc:picChg chg="mod or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0" creationId="{D1B14CDF-4FD9-650D-26ED-604C3E0328B3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1" creationId="{6197E4B7-C9F9-104D-7B27-B901A22E5042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3" creationId="{7DAFE24A-8087-3A23-E6FC-0B3EE3D11AB7}"/>
          </ac:picMkLst>
        </pc:picChg>
        <pc:picChg chg="add mod modCrop">
          <ac:chgData name="Marion Sudvarg" userId="2bb9b31b-5f3c-4f72-8e1f-41eb276ee9c6" providerId="ADAL" clId="{3577E0D1-C8D9-4BD7-9D32-9A47FC52A520}" dt="2023-04-11T22:05:49.149" v="4884" actId="1076"/>
          <ac:picMkLst>
            <pc:docMk/>
            <pc:sldMk cId="786307907" sldId="385"/>
            <ac:picMk id="24" creationId="{83014E81-8A7B-9DDB-AE72-E2CEF8150E14}"/>
          </ac:picMkLst>
        </pc:picChg>
        <pc:picChg chg="add mod">
          <ac:chgData name="Marion Sudvarg" userId="2bb9b31b-5f3c-4f72-8e1f-41eb276ee9c6" providerId="ADAL" clId="{3577E0D1-C8D9-4BD7-9D32-9A47FC52A520}" dt="2023-04-11T22:05:49.149" v="4884" actId="1076"/>
          <ac:picMkLst>
            <pc:docMk/>
            <pc:sldMk cId="786307907" sldId="385"/>
            <ac:picMk id="26" creationId="{F8E14B57-E1AF-F3EF-5956-17222DE48D33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55:31.199" v="4704" actId="1037"/>
        <pc:sldMkLst>
          <pc:docMk/>
          <pc:sldMk cId="3073568031" sldId="38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073568031" sldId="386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5:13.702" v="4683" actId="27636"/>
          <ac:spMkLst>
            <pc:docMk/>
            <pc:sldMk cId="3073568031" sldId="386"/>
            <ac:spMk id="8" creationId="{258EA0FE-FE3A-8823-E4D4-B4BCA6482A71}"/>
          </ac:spMkLst>
        </pc:spChg>
        <pc:picChg chg="mod">
          <ac:chgData name="Marion Sudvarg" userId="2bb9b31b-5f3c-4f72-8e1f-41eb276ee9c6" providerId="ADAL" clId="{3577E0D1-C8D9-4BD7-9D32-9A47FC52A520}" dt="2023-04-11T21:55:31.199" v="4704" actId="1037"/>
          <ac:picMkLst>
            <pc:docMk/>
            <pc:sldMk cId="3073568031" sldId="386"/>
            <ac:picMk id="2" creationId="{81D99651-E3F7-9DCF-CA01-F9888E88CEE7}"/>
          </ac:picMkLst>
        </pc:picChg>
        <pc:picChg chg="mod">
          <ac:chgData name="Marion Sudvarg" userId="2bb9b31b-5f3c-4f72-8e1f-41eb276ee9c6" providerId="ADAL" clId="{3577E0D1-C8D9-4BD7-9D32-9A47FC52A520}" dt="2023-04-11T21:55:31.199" v="4704" actId="1037"/>
          <ac:picMkLst>
            <pc:docMk/>
            <pc:sldMk cId="3073568031" sldId="386"/>
            <ac:picMk id="7" creationId="{F4488E40-A4AA-3293-4A0F-7C04422AFDA5}"/>
          </ac:picMkLst>
        </pc:picChg>
        <pc:picChg chg="mod">
          <ac:chgData name="Marion Sudvarg" userId="2bb9b31b-5f3c-4f72-8e1f-41eb276ee9c6" providerId="ADAL" clId="{3577E0D1-C8D9-4BD7-9D32-9A47FC52A520}" dt="2023-04-11T21:55:23.645" v="4684" actId="14100"/>
          <ac:picMkLst>
            <pc:docMk/>
            <pc:sldMk cId="3073568031" sldId="386"/>
            <ac:picMk id="14" creationId="{AA36B8F1-34B7-A299-68B8-009B4108EBD3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602671741" sldId="38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02671741" sldId="387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7:13.048" v="4530" actId="20577"/>
          <ac:spMkLst>
            <pc:docMk/>
            <pc:sldMk cId="602671741" sldId="387"/>
            <ac:spMk id="8" creationId="{258EA0FE-FE3A-8823-E4D4-B4BCA6482A71}"/>
          </ac:spMkLst>
        </pc:spChg>
      </pc:sldChg>
      <pc:sldChg chg="modSp mod ord modShow">
        <pc:chgData name="Marion Sudvarg" userId="2bb9b31b-5f3c-4f72-8e1f-41eb276ee9c6" providerId="ADAL" clId="{3577E0D1-C8D9-4BD7-9D32-9A47FC52A520}" dt="2023-04-11T21:28:32.757" v="4590"/>
        <pc:sldMkLst>
          <pc:docMk/>
          <pc:sldMk cId="1414541927" sldId="38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14541927" sldId="38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18:24:51.891" v="4053" actId="20577"/>
          <ac:spMkLst>
            <pc:docMk/>
            <pc:sldMk cId="1414541927" sldId="388"/>
            <ac:spMk id="8" creationId="{258EA0FE-FE3A-8823-E4D4-B4BCA6482A71}"/>
          </ac:spMkLst>
        </pc:spChg>
        <pc:picChg chg="mod">
          <ac:chgData name="Marion Sudvarg" userId="2bb9b31b-5f3c-4f72-8e1f-41eb276ee9c6" providerId="ADAL" clId="{3577E0D1-C8D9-4BD7-9D32-9A47FC52A520}" dt="2023-04-11T18:24:40.880" v="4046" actId="14100"/>
          <ac:picMkLst>
            <pc:docMk/>
            <pc:sldMk cId="1414541927" sldId="388"/>
            <ac:picMk id="2" creationId="{40BDA8C7-8C80-8979-0A81-92F2E9012788}"/>
          </ac:picMkLst>
        </pc:picChg>
      </pc:sldChg>
      <pc:sldChg chg="modSp mod">
        <pc:chgData name="Marion Sudvarg" userId="2bb9b31b-5f3c-4f72-8e1f-41eb276ee9c6" providerId="ADAL" clId="{3577E0D1-C8D9-4BD7-9D32-9A47FC52A520}" dt="2023-04-11T21:28:32.757" v="4590"/>
        <pc:sldMkLst>
          <pc:docMk/>
          <pc:sldMk cId="3771143444" sldId="38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71143444" sldId="389"/>
            <ac:spMk id="5" creationId="{8681AF50-9E92-82B9-A626-D0FC8B2A3487}"/>
          </ac:spMkLst>
        </pc:spChg>
        <pc:spChg chg="mod">
          <ac:chgData name="Marion Sudvarg" userId="2bb9b31b-5f3c-4f72-8e1f-41eb276ee9c6" providerId="ADAL" clId="{3577E0D1-C8D9-4BD7-9D32-9A47FC52A520}" dt="2023-04-11T20:43:02.390" v="4566" actId="20577"/>
          <ac:spMkLst>
            <pc:docMk/>
            <pc:sldMk cId="3771143444" sldId="389"/>
            <ac:spMk id="25" creationId="{0B77F0A4-59B1-B5C4-2747-53525543C994}"/>
          </ac:spMkLst>
        </pc:spChg>
        <pc:spChg chg="mod">
          <ac:chgData name="Marion Sudvarg" userId="2bb9b31b-5f3c-4f72-8e1f-41eb276ee9c6" providerId="ADAL" clId="{3577E0D1-C8D9-4BD7-9D32-9A47FC52A520}" dt="2023-04-11T20:42:58.751" v="4557" actId="20577"/>
          <ac:spMkLst>
            <pc:docMk/>
            <pc:sldMk cId="3771143444" sldId="389"/>
            <ac:spMk id="27" creationId="{3042AA0D-DA24-402A-DE2B-C0F646562B0D}"/>
          </ac:spMkLst>
        </pc:spChg>
      </pc:sldChg>
      <pc:sldChg chg="addSp 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1141854291" sldId="390"/>
        </pc:sldMkLst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3" creationId="{13842319-7248-CDEE-E9FD-86224D2C9F16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41854291" sldId="390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2:07.836" v="4423" actId="20577"/>
          <ac:spMkLst>
            <pc:docMk/>
            <pc:sldMk cId="1141854291" sldId="390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7" creationId="{1B31921A-1ABD-BA56-328A-CF2AC7A58F2B}"/>
          </ac:spMkLst>
        </pc:spChg>
        <pc:spChg chg="mod">
          <ac:chgData name="Marion Sudvarg" userId="2bb9b31b-5f3c-4f72-8e1f-41eb276ee9c6" providerId="ADAL" clId="{3577E0D1-C8D9-4BD7-9D32-9A47FC52A520}" dt="2023-04-11T20:40:08.887" v="4548" actId="20577"/>
          <ac:spMkLst>
            <pc:docMk/>
            <pc:sldMk cId="1141854291" sldId="390"/>
            <ac:spMk id="8" creationId="{258EA0FE-FE3A-8823-E4D4-B4BCA6482A71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4" creationId="{1332CB44-D35D-E97B-CBF3-7BF95338BA15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5" creationId="{88A4F4BB-C5F4-5BB7-5DFE-31DB58AD14A2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8" creationId="{E92D1A8E-EDCD-0DE7-DF2D-3C60F5CA373A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9" creationId="{F2A3A0A9-2FA1-B5F5-69D1-520724F2CDA8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0" creationId="{78A613A4-153A-A844-8863-2CA5274A4540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1" creationId="{C159A038-7ACB-85C6-747D-6D9F67D63370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2" creationId="{3C5934C8-7AEE-A89F-B3E8-0D9C7B404092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4" creationId="{07BD2A08-237A-B533-DE24-5E8DDDAC6A37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5" creationId="{21FCFC80-60BC-C060-EB19-2BA748D467DF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6" creationId="{B5794E1E-B28B-3DE9-2636-3FEBA24F799B}"/>
          </ac:spMkLst>
        </pc:spChg>
        <pc:grpChg chg="add mod">
          <ac:chgData name="Marion Sudvarg" userId="2bb9b31b-5f3c-4f72-8e1f-41eb276ee9c6" providerId="ADAL" clId="{3577E0D1-C8D9-4BD7-9D32-9A47FC52A520}" dt="2023-04-11T20:33:12.820" v="4490" actId="1036"/>
          <ac:grpSpMkLst>
            <pc:docMk/>
            <pc:sldMk cId="1141854291" sldId="390"/>
            <ac:grpSpMk id="27" creationId="{CEA3C968-F95F-3B9E-98CF-3580A2FE9ABF}"/>
          </ac:grpSpMkLst>
        </pc:grp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2" creationId="{F4B42C15-FD85-2597-2D84-2D0BA0EC3727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16" creationId="{F5B12BF5-E83D-46A5-CAD9-1B2D725C3662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17" creationId="{1A882C0D-EBBC-0C2D-A9BB-FF6DF91E9375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23" creationId="{0BE5A129-4075-56C4-9CF9-F5BA18E3C6AC}"/>
          </ac:picMkLst>
        </pc:picChg>
      </pc:sldChg>
      <pc:sldMasterChg chg="modSp modSldLayout">
        <pc:chgData name="Marion Sudvarg" userId="2bb9b31b-5f3c-4f72-8e1f-41eb276ee9c6" providerId="ADAL" clId="{3577E0D1-C8D9-4BD7-9D32-9A47FC52A520}" dt="2023-04-11T21:28:32.757" v="4590"/>
        <pc:sldMasterMkLst>
          <pc:docMk/>
          <pc:sldMasterMk cId="1193365014" sldId="2147483660"/>
        </pc:sldMaster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S::msudvarg@wustl.edu::2bb9b31b-5f3c-4f72-8e1f-41eb276ee9c6" providerId="AD" clId="Web-{2C421AC6-18A9-ECB7-F2FA-2BF6C8F4D74F}"/>
    <pc:docChg chg="modSld">
      <pc:chgData name="Sudvarg, Marion" userId="S::msudvarg@wustl.edu::2bb9b31b-5f3c-4f72-8e1f-41eb276ee9c6" providerId="AD" clId="Web-{2C421AC6-18A9-ECB7-F2FA-2BF6C8F4D74F}" dt="2022-08-15T15:24:44.025" v="247" actId="20577"/>
      <pc:docMkLst>
        <pc:docMk/>
      </pc:docMkLst>
      <pc:sldChg chg="modSp">
        <pc:chgData name="Sudvarg, Marion" userId="S::msudvarg@wustl.edu::2bb9b31b-5f3c-4f72-8e1f-41eb276ee9c6" providerId="AD" clId="Web-{2C421AC6-18A9-ECB7-F2FA-2BF6C8F4D74F}" dt="2022-08-15T15:04:16.287" v="22" actId="20577"/>
        <pc:sldMkLst>
          <pc:docMk/>
          <pc:sldMk cId="1995796561" sldId="276"/>
        </pc:sldMkLst>
        <pc:spChg chg="mod">
          <ac:chgData name="Sudvarg, Marion" userId="S::msudvarg@wustl.edu::2bb9b31b-5f3c-4f72-8e1f-41eb276ee9c6" providerId="AD" clId="Web-{2C421AC6-18A9-ECB7-F2FA-2BF6C8F4D74F}" dt="2022-08-15T15:04:16.287" v="22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7:38.569" v="62" actId="20577"/>
        <pc:sldMkLst>
          <pc:docMk/>
          <pc:sldMk cId="3718108160" sldId="278"/>
        </pc:sldMkLst>
        <pc:spChg chg="mod">
          <ac:chgData name="Sudvarg, Marion" userId="S::msudvarg@wustl.edu::2bb9b31b-5f3c-4f72-8e1f-41eb276ee9c6" providerId="AD" clId="Web-{2C421AC6-18A9-ECB7-F2FA-2BF6C8F4D74F}" dt="2022-08-15T15:07:38.569" v="62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1:16.368" v="234" actId="20577"/>
        <pc:sldMkLst>
          <pc:docMk/>
          <pc:sldMk cId="447438854" sldId="283"/>
        </pc:sldMkLst>
        <pc:spChg chg="mod">
          <ac:chgData name="Sudvarg, Marion" userId="S::msudvarg@wustl.edu::2bb9b31b-5f3c-4f72-8e1f-41eb276ee9c6" providerId="AD" clId="Web-{2C421AC6-18A9-ECB7-F2FA-2BF6C8F4D74F}" dt="2022-08-15T15:21:16.368" v="234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4:44.025" v="247" actId="20577"/>
        <pc:sldMkLst>
          <pc:docMk/>
          <pc:sldMk cId="3216391509" sldId="285"/>
        </pc:sldMkLst>
        <pc:spChg chg="mod">
          <ac:chgData name="Sudvarg, Marion" userId="S::msudvarg@wustl.edu::2bb9b31b-5f3c-4f72-8e1f-41eb276ee9c6" providerId="AD" clId="Web-{2C421AC6-18A9-ECB7-F2FA-2BF6C8F4D74F}" dt="2022-08-15T15:24:44.025" v="247" actId="20577"/>
          <ac:spMkLst>
            <pc:docMk/>
            <pc:sldMk cId="3216391509" sldId="285"/>
            <ac:spMk id="3" creationId="{33D859B8-A28B-9E01-0818-6AC8F6544C29}"/>
          </ac:spMkLst>
        </pc:spChg>
      </pc:sldChg>
      <pc:sldChg chg="addSp modSp">
        <pc:chgData name="Sudvarg, Marion" userId="S::msudvarg@wustl.edu::2bb9b31b-5f3c-4f72-8e1f-41eb276ee9c6" providerId="AD" clId="Web-{2C421AC6-18A9-ECB7-F2FA-2BF6C8F4D74F}" dt="2022-08-15T15:15:36.351" v="92" actId="1076"/>
        <pc:sldMkLst>
          <pc:docMk/>
          <pc:sldMk cId="2097323039" sldId="288"/>
        </pc:sldMkLst>
        <pc:spChg chg="mod">
          <ac:chgData name="Sudvarg, Marion" userId="S::msudvarg@wustl.edu::2bb9b31b-5f3c-4f72-8e1f-41eb276ee9c6" providerId="AD" clId="Web-{2C421AC6-18A9-ECB7-F2FA-2BF6C8F4D74F}" dt="2022-08-15T15:15:23.742" v="88" actId="14100"/>
          <ac:spMkLst>
            <pc:docMk/>
            <pc:sldMk cId="2097323039" sldId="288"/>
            <ac:spMk id="3" creationId="{B79FA41D-2147-3D88-5334-526C23994AC4}"/>
          </ac:spMkLst>
        </pc:spChg>
        <pc:spChg chg="add mod">
          <ac:chgData name="Sudvarg, Marion" userId="S::msudvarg@wustl.edu::2bb9b31b-5f3c-4f72-8e1f-41eb276ee9c6" providerId="AD" clId="Web-{2C421AC6-18A9-ECB7-F2FA-2BF6C8F4D74F}" dt="2022-08-15T15:15:33.836" v="91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Sudvarg, Marion" userId="S::msudvarg@wustl.edu::2bb9b31b-5f3c-4f72-8e1f-41eb276ee9c6" providerId="AD" clId="Web-{2C421AC6-18A9-ECB7-F2FA-2BF6C8F4D74F}" dt="2022-08-15T15:15:36.351" v="92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modSp">
        <pc:chgData name="Sudvarg, Marion" userId="S::msudvarg@wustl.edu::2bb9b31b-5f3c-4f72-8e1f-41eb276ee9c6" providerId="AD" clId="Web-{2C421AC6-18A9-ECB7-F2FA-2BF6C8F4D74F}" dt="2022-08-15T15:20:17.055" v="227" actId="20577"/>
        <pc:sldMkLst>
          <pc:docMk/>
          <pc:sldMk cId="729611841" sldId="289"/>
        </pc:sldMkLst>
        <pc:spChg chg="mod">
          <ac:chgData name="Sudvarg, Marion" userId="S::msudvarg@wustl.edu::2bb9b31b-5f3c-4f72-8e1f-41eb276ee9c6" providerId="AD" clId="Web-{2C421AC6-18A9-ECB7-F2FA-2BF6C8F4D74F}" dt="2022-08-15T15:16:01.133" v="95" actId="20577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S::msudvarg@wustl.edu::2bb9b31b-5f3c-4f72-8e1f-41eb276ee9c6" providerId="AD" clId="Web-{2C421AC6-18A9-ECB7-F2FA-2BF6C8F4D74F}" dt="2022-08-15T15:20:17.055" v="227" actId="20577"/>
          <ac:spMkLst>
            <pc:docMk/>
            <pc:sldMk cId="729611841" sldId="289"/>
            <ac:spMk id="3" creationId="{CC408C47-2449-3714-348E-A9347C716102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5:35.584" v="26" actId="20577"/>
        <pc:sldMkLst>
          <pc:docMk/>
          <pc:sldMk cId="4017660440" sldId="298"/>
        </pc:sldMkLst>
        <pc:spChg chg="mod">
          <ac:chgData name="Sudvarg, Marion" userId="S::msudvarg@wustl.edu::2bb9b31b-5f3c-4f72-8e1f-41eb276ee9c6" providerId="AD" clId="Web-{2C421AC6-18A9-ECB7-F2FA-2BF6C8F4D74F}" dt="2022-08-15T15:05:35.584" v="26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2:43.134" v="236" actId="20577"/>
        <pc:sldMkLst>
          <pc:docMk/>
          <pc:sldMk cId="665461251" sldId="299"/>
        </pc:sldMkLst>
        <pc:spChg chg="mod">
          <ac:chgData name="Sudvarg, Marion" userId="S::msudvarg@wustl.edu::2bb9b31b-5f3c-4f72-8e1f-41eb276ee9c6" providerId="AD" clId="Web-{2C421AC6-18A9-ECB7-F2FA-2BF6C8F4D74F}" dt="2022-08-15T15:21:59.853" v="235" actId="20577"/>
          <ac:spMkLst>
            <pc:docMk/>
            <pc:sldMk cId="665461251" sldId="299"/>
            <ac:spMk id="157" creationId="{F70BCDA7-C3DD-C268-CED2-8AEF2A932FE8}"/>
          </ac:spMkLst>
        </pc:spChg>
        <pc:spChg chg="mod">
          <ac:chgData name="Sudvarg, Marion" userId="S::msudvarg@wustl.edu::2bb9b31b-5f3c-4f72-8e1f-41eb276ee9c6" providerId="AD" clId="Web-{2C421AC6-18A9-ECB7-F2FA-2BF6C8F4D74F}" dt="2022-08-15T15:22:43.134" v="236" actId="20577"/>
          <ac:spMkLst>
            <pc:docMk/>
            <pc:sldMk cId="665461251" sldId="299"/>
            <ac:spMk id="203" creationId="{E4E77A2A-2EE5-91F1-2D46-4E067E790352}"/>
          </ac:spMkLst>
        </pc:spChg>
      </pc:sldChg>
    </pc:docChg>
  </pc:docChgLst>
  <pc:docChgLst>
    <pc:chgData name="Sudvarg, Marion" userId="2bb9b31b-5f3c-4f72-8e1f-41eb276ee9c6" providerId="ADAL" clId="{470E4B60-B9C6-422B-963F-C6AFAAFBBEB7}"/>
    <pc:docChg chg="undo redo custSel addSld delSld modSld sldOrd modMainMaster addSection modSection">
      <pc:chgData name="Sudvarg, Marion" userId="2bb9b31b-5f3c-4f72-8e1f-41eb276ee9c6" providerId="ADAL" clId="{470E4B60-B9C6-422B-963F-C6AFAAFBBEB7}" dt="2024-07-11T12:39:58.571" v="4863" actId="478"/>
      <pc:docMkLst>
        <pc:docMk/>
      </pc:docMkLst>
      <pc:sldChg chg="delSp modSp mod">
        <pc:chgData name="Sudvarg, Marion" userId="2bb9b31b-5f3c-4f72-8e1f-41eb276ee9c6" providerId="ADAL" clId="{470E4B60-B9C6-422B-963F-C6AFAAFBBEB7}" dt="2024-07-11T12:32:31.705" v="4835" actId="20577"/>
        <pc:sldMkLst>
          <pc:docMk/>
          <pc:sldMk cId="1505880002" sldId="256"/>
        </pc:sldMkLst>
        <pc:spChg chg="mod">
          <ac:chgData name="Sudvarg, Marion" userId="2bb9b31b-5f3c-4f72-8e1f-41eb276ee9c6" providerId="ADAL" clId="{470E4B60-B9C6-422B-963F-C6AFAAFBBEB7}" dt="2024-07-11T00:22:48.003" v="4749" actId="2057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70E4B60-B9C6-422B-963F-C6AFAAFBBEB7}" dt="2024-07-11T12:32:31.705" v="4835" actId="20577"/>
          <ac:spMkLst>
            <pc:docMk/>
            <pc:sldMk cId="1505880002" sldId="256"/>
            <ac:spMk id="3" creationId="{00000000-0000-0000-0000-000000000000}"/>
          </ac:spMkLst>
        </pc:spChg>
        <pc:picChg chg="del">
          <ac:chgData name="Sudvarg, Marion" userId="2bb9b31b-5f3c-4f72-8e1f-41eb276ee9c6" providerId="ADAL" clId="{470E4B60-B9C6-422B-963F-C6AFAAFBBEB7}" dt="2024-07-10T07:17:44.470" v="60" actId="478"/>
          <ac:picMkLst>
            <pc:docMk/>
            <pc:sldMk cId="1505880002" sldId="256"/>
            <ac:picMk id="5" creationId="{19387FF5-4172-D800-E0C8-E748034583D8}"/>
          </ac:picMkLst>
        </pc:picChg>
        <pc:picChg chg="del">
          <ac:chgData name="Sudvarg, Marion" userId="2bb9b31b-5f3c-4f72-8e1f-41eb276ee9c6" providerId="ADAL" clId="{470E4B60-B9C6-422B-963F-C6AFAAFBBEB7}" dt="2024-07-10T07:17:40.515" v="58" actId="478"/>
          <ac:picMkLst>
            <pc:docMk/>
            <pc:sldMk cId="1505880002" sldId="256"/>
            <ac:picMk id="6" creationId="{CA21CBCB-9E34-D8A9-C899-799EE11CBBE1}"/>
          </ac:picMkLst>
        </pc:picChg>
        <pc:picChg chg="del">
          <ac:chgData name="Sudvarg, Marion" userId="2bb9b31b-5f3c-4f72-8e1f-41eb276ee9c6" providerId="ADAL" clId="{470E4B60-B9C6-422B-963F-C6AFAAFBBEB7}" dt="2024-07-10T07:17:42.800" v="59" actId="478"/>
          <ac:picMkLst>
            <pc:docMk/>
            <pc:sldMk cId="1505880002" sldId="256"/>
            <ac:picMk id="12" creationId="{90C24AE9-0392-6795-8809-C8DD97C24F81}"/>
          </ac:picMkLst>
        </pc:picChg>
      </pc:sldChg>
      <pc:sldChg chg="modSp del mod">
        <pc:chgData name="Sudvarg, Marion" userId="2bb9b31b-5f3c-4f72-8e1f-41eb276ee9c6" providerId="ADAL" clId="{470E4B60-B9C6-422B-963F-C6AFAAFBBEB7}" dt="2024-07-10T09:14:28.574" v="1422" actId="47"/>
        <pc:sldMkLst>
          <pc:docMk/>
          <pc:sldMk cId="3535077387" sldId="322"/>
        </pc:sldMkLst>
        <pc:spChg chg="mod">
          <ac:chgData name="Sudvarg, Marion" userId="2bb9b31b-5f3c-4f72-8e1f-41eb276ee9c6" providerId="ADAL" clId="{470E4B60-B9C6-422B-963F-C6AFAAFBBEB7}" dt="2024-07-10T08:53:31.703" v="1161" actId="20577"/>
          <ac:spMkLst>
            <pc:docMk/>
            <pc:sldMk cId="3535077387" sldId="322"/>
            <ac:spMk id="2" creationId="{8528955B-4EAC-2067-40DC-801FB8632BD2}"/>
          </ac:spMkLst>
        </pc:spChg>
      </pc:sldChg>
      <pc:sldChg chg="del">
        <pc:chgData name="Sudvarg, Marion" userId="2bb9b31b-5f3c-4f72-8e1f-41eb276ee9c6" providerId="ADAL" clId="{470E4B60-B9C6-422B-963F-C6AFAAFBBEB7}" dt="2024-07-10T08:48:42.758" v="1159" actId="47"/>
        <pc:sldMkLst>
          <pc:docMk/>
          <pc:sldMk cId="354529503" sldId="393"/>
        </pc:sldMkLst>
      </pc:sldChg>
      <pc:sldChg chg="del">
        <pc:chgData name="Sudvarg, Marion" userId="2bb9b31b-5f3c-4f72-8e1f-41eb276ee9c6" providerId="ADAL" clId="{470E4B60-B9C6-422B-963F-C6AFAAFBBEB7}" dt="2024-07-10T08:48:41.893" v="1158" actId="47"/>
        <pc:sldMkLst>
          <pc:docMk/>
          <pc:sldMk cId="801203377" sldId="395"/>
        </pc:sldMkLst>
      </pc:sldChg>
      <pc:sldChg chg="ord">
        <pc:chgData name="Sudvarg, Marion" userId="2bb9b31b-5f3c-4f72-8e1f-41eb276ee9c6" providerId="ADAL" clId="{470E4B60-B9C6-422B-963F-C6AFAAFBBEB7}" dt="2024-07-10T20:15:53.821" v="3314"/>
        <pc:sldMkLst>
          <pc:docMk/>
          <pc:sldMk cId="2667227119" sldId="431"/>
        </pc:sldMkLst>
      </pc:sldChg>
      <pc:sldChg chg="addSp modSp mod ord addAnim delAnim modAnim">
        <pc:chgData name="Sudvarg, Marion" userId="2bb9b31b-5f3c-4f72-8e1f-41eb276ee9c6" providerId="ADAL" clId="{470E4B60-B9C6-422B-963F-C6AFAAFBBEB7}" dt="2024-07-10T14:56:04.560" v="2686"/>
        <pc:sldMkLst>
          <pc:docMk/>
          <pc:sldMk cId="2628332173" sldId="432"/>
        </pc:sldMkLst>
        <pc:spChg chg="add mod">
          <ac:chgData name="Sudvarg, Marion" userId="2bb9b31b-5f3c-4f72-8e1f-41eb276ee9c6" providerId="ADAL" clId="{470E4B60-B9C6-422B-963F-C6AFAAFBBEB7}" dt="2024-07-10T09:14:11.036" v="1419" actId="1036"/>
          <ac:spMkLst>
            <pc:docMk/>
            <pc:sldMk cId="2628332173" sldId="432"/>
            <ac:spMk id="2" creationId="{4F4D8CA7-05AA-DE4E-AA07-ABE5C48BD2B8}"/>
          </ac:spMkLst>
        </pc:spChg>
        <pc:spChg chg="mod">
          <ac:chgData name="Sudvarg, Marion" userId="2bb9b31b-5f3c-4f72-8e1f-41eb276ee9c6" providerId="ADAL" clId="{470E4B60-B9C6-422B-963F-C6AFAAFBBEB7}" dt="2024-07-10T14:36:19.271" v="2013" actId="14100"/>
          <ac:spMkLst>
            <pc:docMk/>
            <pc:sldMk cId="2628332173" sldId="432"/>
            <ac:spMk id="3" creationId="{F010281D-5FE0-56FE-3749-864A82003249}"/>
          </ac:spMkLst>
        </pc:spChg>
        <pc:spChg chg="add mod">
          <ac:chgData name="Sudvarg, Marion" userId="2bb9b31b-5f3c-4f72-8e1f-41eb276ee9c6" providerId="ADAL" clId="{470E4B60-B9C6-422B-963F-C6AFAAFBBEB7}" dt="2024-07-10T14:36:36.711" v="2020" actId="1076"/>
          <ac:spMkLst>
            <pc:docMk/>
            <pc:sldMk cId="2628332173" sldId="432"/>
            <ac:spMk id="5" creationId="{BDE16103-8AAF-348A-7B8F-52361637C2A8}"/>
          </ac:spMkLst>
        </pc:spChg>
      </pc:sldChg>
      <pc:sldChg chg="del">
        <pc:chgData name="Sudvarg, Marion" userId="2bb9b31b-5f3c-4f72-8e1f-41eb276ee9c6" providerId="ADAL" clId="{470E4B60-B9C6-422B-963F-C6AFAAFBBEB7}" dt="2024-07-10T12:14:40.283" v="1424" actId="47"/>
        <pc:sldMkLst>
          <pc:docMk/>
          <pc:sldMk cId="3259915684" sldId="434"/>
        </pc:sldMkLst>
      </pc:sldChg>
      <pc:sldChg chg="del">
        <pc:chgData name="Sudvarg, Marion" userId="2bb9b31b-5f3c-4f72-8e1f-41eb276ee9c6" providerId="ADAL" clId="{470E4B60-B9C6-422B-963F-C6AFAAFBBEB7}" dt="2024-07-10T20:08:18.547" v="3097" actId="2696"/>
        <pc:sldMkLst>
          <pc:docMk/>
          <pc:sldMk cId="2114646870" sldId="435"/>
        </pc:sldMkLst>
      </pc:sldChg>
      <pc:sldChg chg="add del">
        <pc:chgData name="Sudvarg, Marion" userId="2bb9b31b-5f3c-4f72-8e1f-41eb276ee9c6" providerId="ADAL" clId="{470E4B60-B9C6-422B-963F-C6AFAAFBBEB7}" dt="2024-07-10T20:16:14.007" v="3315" actId="2696"/>
        <pc:sldMkLst>
          <pc:docMk/>
          <pc:sldMk cId="2910757987" sldId="435"/>
        </pc:sldMkLst>
      </pc:sldChg>
      <pc:sldChg chg="add">
        <pc:chgData name="Sudvarg, Marion" userId="2bb9b31b-5f3c-4f72-8e1f-41eb276ee9c6" providerId="ADAL" clId="{470E4B60-B9C6-422B-963F-C6AFAAFBBEB7}" dt="2024-07-10T20:16:19.172" v="3316"/>
        <pc:sldMkLst>
          <pc:docMk/>
          <pc:sldMk cId="3147411180" sldId="435"/>
        </pc:sldMkLst>
      </pc:sldChg>
      <pc:sldChg chg="add">
        <pc:chgData name="Sudvarg, Marion" userId="2bb9b31b-5f3c-4f72-8e1f-41eb276ee9c6" providerId="ADAL" clId="{470E4B60-B9C6-422B-963F-C6AFAAFBBEB7}" dt="2024-07-10T20:16:19.172" v="3316"/>
        <pc:sldMkLst>
          <pc:docMk/>
          <pc:sldMk cId="678762885" sldId="436"/>
        </pc:sldMkLst>
      </pc:sldChg>
      <pc:sldChg chg="del">
        <pc:chgData name="Sudvarg, Marion" userId="2bb9b31b-5f3c-4f72-8e1f-41eb276ee9c6" providerId="ADAL" clId="{470E4B60-B9C6-422B-963F-C6AFAAFBBEB7}" dt="2024-07-10T20:08:18.547" v="3097" actId="2696"/>
        <pc:sldMkLst>
          <pc:docMk/>
          <pc:sldMk cId="1073534803" sldId="436"/>
        </pc:sldMkLst>
      </pc:sldChg>
      <pc:sldChg chg="add del">
        <pc:chgData name="Sudvarg, Marion" userId="2bb9b31b-5f3c-4f72-8e1f-41eb276ee9c6" providerId="ADAL" clId="{470E4B60-B9C6-422B-963F-C6AFAAFBBEB7}" dt="2024-07-10T20:16:14.007" v="3315" actId="2696"/>
        <pc:sldMkLst>
          <pc:docMk/>
          <pc:sldMk cId="3485840842" sldId="436"/>
        </pc:sldMkLst>
      </pc:sldChg>
      <pc:sldChg chg="add del">
        <pc:chgData name="Sudvarg, Marion" userId="2bb9b31b-5f3c-4f72-8e1f-41eb276ee9c6" providerId="ADAL" clId="{470E4B60-B9C6-422B-963F-C6AFAAFBBEB7}" dt="2024-07-10T20:16:14.007" v="3315" actId="2696"/>
        <pc:sldMkLst>
          <pc:docMk/>
          <pc:sldMk cId="2193300720" sldId="437"/>
        </pc:sldMkLst>
      </pc:sldChg>
      <pc:sldChg chg="del">
        <pc:chgData name="Sudvarg, Marion" userId="2bb9b31b-5f3c-4f72-8e1f-41eb276ee9c6" providerId="ADAL" clId="{470E4B60-B9C6-422B-963F-C6AFAAFBBEB7}" dt="2024-07-10T20:08:18.547" v="3097" actId="2696"/>
        <pc:sldMkLst>
          <pc:docMk/>
          <pc:sldMk cId="2865295987" sldId="437"/>
        </pc:sldMkLst>
      </pc:sldChg>
      <pc:sldChg chg="addSp delSp modSp add mod delAnim modAnim">
        <pc:chgData name="Sudvarg, Marion" userId="2bb9b31b-5f3c-4f72-8e1f-41eb276ee9c6" providerId="ADAL" clId="{470E4B60-B9C6-422B-963F-C6AFAAFBBEB7}" dt="2024-07-11T07:53:18.406" v="4819" actId="2085"/>
        <pc:sldMkLst>
          <pc:docMk/>
          <pc:sldMk cId="3334769164" sldId="437"/>
        </pc:sldMkLst>
        <pc:spChg chg="del">
          <ac:chgData name="Sudvarg, Marion" userId="2bb9b31b-5f3c-4f72-8e1f-41eb276ee9c6" providerId="ADAL" clId="{470E4B60-B9C6-422B-963F-C6AFAAFBBEB7}" dt="2024-07-11T07:52:50.573" v="4813" actId="478"/>
          <ac:spMkLst>
            <pc:docMk/>
            <pc:sldMk cId="3334769164" sldId="437"/>
            <ac:spMk id="2" creationId="{6BF6EBDD-32E1-00C5-9261-9BE10815F29D}"/>
          </ac:spMkLst>
        </pc:spChg>
        <pc:spChg chg="del">
          <ac:chgData name="Sudvarg, Marion" userId="2bb9b31b-5f3c-4f72-8e1f-41eb276ee9c6" providerId="ADAL" clId="{470E4B60-B9C6-422B-963F-C6AFAAFBBEB7}" dt="2024-07-11T07:52:54.775" v="4814" actId="478"/>
          <ac:spMkLst>
            <pc:docMk/>
            <pc:sldMk cId="3334769164" sldId="437"/>
            <ac:spMk id="3" creationId="{3BD41C29-7D57-80B5-1525-30C23A6087D8}"/>
          </ac:spMkLst>
        </pc:spChg>
        <pc:spChg chg="add mod">
          <ac:chgData name="Sudvarg, Marion" userId="2bb9b31b-5f3c-4f72-8e1f-41eb276ee9c6" providerId="ADAL" clId="{470E4B60-B9C6-422B-963F-C6AFAAFBBEB7}" dt="2024-07-11T07:52:41.735" v="4808"/>
          <ac:spMkLst>
            <pc:docMk/>
            <pc:sldMk cId="3334769164" sldId="437"/>
            <ac:spMk id="5" creationId="{924C12FF-6A53-9B42-E254-1A977F18045C}"/>
          </ac:spMkLst>
        </pc:spChg>
        <pc:spChg chg="del">
          <ac:chgData name="Sudvarg, Marion" userId="2bb9b31b-5f3c-4f72-8e1f-41eb276ee9c6" providerId="ADAL" clId="{470E4B60-B9C6-422B-963F-C6AFAAFBBEB7}" dt="2024-07-11T07:53:01.567" v="4817" actId="478"/>
          <ac:spMkLst>
            <pc:docMk/>
            <pc:sldMk cId="3334769164" sldId="437"/>
            <ac:spMk id="8" creationId="{5D1EFF1E-1D11-AA64-BC37-C65E98DBAA3B}"/>
          </ac:spMkLst>
        </pc:spChg>
        <pc:spChg chg="del">
          <ac:chgData name="Sudvarg, Marion" userId="2bb9b31b-5f3c-4f72-8e1f-41eb276ee9c6" providerId="ADAL" clId="{470E4B60-B9C6-422B-963F-C6AFAAFBBEB7}" dt="2024-07-11T07:52:58.622" v="4815" actId="478"/>
          <ac:spMkLst>
            <pc:docMk/>
            <pc:sldMk cId="3334769164" sldId="437"/>
            <ac:spMk id="10" creationId="{EE902FE1-5354-F73E-D090-49B4AC2807FC}"/>
          </ac:spMkLst>
        </pc:spChg>
        <pc:spChg chg="add mod">
          <ac:chgData name="Sudvarg, Marion" userId="2bb9b31b-5f3c-4f72-8e1f-41eb276ee9c6" providerId="ADAL" clId="{470E4B60-B9C6-422B-963F-C6AFAAFBBEB7}" dt="2024-07-11T07:52:42.943" v="4810"/>
          <ac:spMkLst>
            <pc:docMk/>
            <pc:sldMk cId="3334769164" sldId="437"/>
            <ac:spMk id="11" creationId="{31795F18-CCBA-D99A-A0DC-DC5896CDC8CB}"/>
          </ac:spMkLst>
        </pc:spChg>
        <pc:picChg chg="del">
          <ac:chgData name="Sudvarg, Marion" userId="2bb9b31b-5f3c-4f72-8e1f-41eb276ee9c6" providerId="ADAL" clId="{470E4B60-B9C6-422B-963F-C6AFAAFBBEB7}" dt="2024-07-11T07:52:59.356" v="4816" actId="478"/>
          <ac:picMkLst>
            <pc:docMk/>
            <pc:sldMk cId="3334769164" sldId="437"/>
            <ac:picMk id="9" creationId="{64358474-EDF3-2571-A256-0513DB495D73}"/>
          </ac:picMkLst>
        </pc:picChg>
        <pc:picChg chg="add mod">
          <ac:chgData name="Sudvarg, Marion" userId="2bb9b31b-5f3c-4f72-8e1f-41eb276ee9c6" providerId="ADAL" clId="{470E4B60-B9C6-422B-963F-C6AFAAFBBEB7}" dt="2024-07-11T07:53:18.406" v="4819" actId="2085"/>
          <ac:picMkLst>
            <pc:docMk/>
            <pc:sldMk cId="3334769164" sldId="437"/>
            <ac:picMk id="12" creationId="{CBBDD9A8-716C-4DFC-106F-F2EEAC50BF4B}"/>
          </ac:picMkLst>
        </pc:picChg>
      </pc:sldChg>
      <pc:sldChg chg="add mod ord modShow">
        <pc:chgData name="Sudvarg, Marion" userId="2bb9b31b-5f3c-4f72-8e1f-41eb276ee9c6" providerId="ADAL" clId="{470E4B60-B9C6-422B-963F-C6AFAAFBBEB7}" dt="2024-07-11T07:52:14.413" v="4785" actId="729"/>
        <pc:sldMkLst>
          <pc:docMk/>
          <pc:sldMk cId="202423373" sldId="440"/>
        </pc:sldMkLst>
      </pc:sldChg>
      <pc:sldChg chg="add del">
        <pc:chgData name="Sudvarg, Marion" userId="2bb9b31b-5f3c-4f72-8e1f-41eb276ee9c6" providerId="ADAL" clId="{470E4B60-B9C6-422B-963F-C6AFAAFBBEB7}" dt="2024-07-10T20:16:14.007" v="3315" actId="2696"/>
        <pc:sldMkLst>
          <pc:docMk/>
          <pc:sldMk cId="3136695941" sldId="440"/>
        </pc:sldMkLst>
      </pc:sldChg>
      <pc:sldChg chg="del">
        <pc:chgData name="Sudvarg, Marion" userId="2bb9b31b-5f3c-4f72-8e1f-41eb276ee9c6" providerId="ADAL" clId="{470E4B60-B9C6-422B-963F-C6AFAAFBBEB7}" dt="2024-07-10T20:08:18.547" v="3097" actId="2696"/>
        <pc:sldMkLst>
          <pc:docMk/>
          <pc:sldMk cId="3902603026" sldId="440"/>
        </pc:sldMkLst>
      </pc:sldChg>
      <pc:sldChg chg="del">
        <pc:chgData name="Sudvarg, Marion" userId="2bb9b31b-5f3c-4f72-8e1f-41eb276ee9c6" providerId="ADAL" clId="{470E4B60-B9C6-422B-963F-C6AFAAFBBEB7}" dt="2024-07-10T20:08:42.433" v="3100" actId="47"/>
        <pc:sldMkLst>
          <pc:docMk/>
          <pc:sldMk cId="2199439557" sldId="442"/>
        </pc:sldMkLst>
      </pc:sldChg>
      <pc:sldChg chg="del">
        <pc:chgData name="Sudvarg, Marion" userId="2bb9b31b-5f3c-4f72-8e1f-41eb276ee9c6" providerId="ADAL" clId="{470E4B60-B9C6-422B-963F-C6AFAAFBBEB7}" dt="2024-07-10T20:08:42.433" v="3100" actId="47"/>
        <pc:sldMkLst>
          <pc:docMk/>
          <pc:sldMk cId="2110291848" sldId="443"/>
        </pc:sldMkLst>
      </pc:sldChg>
      <pc:sldChg chg="del">
        <pc:chgData name="Sudvarg, Marion" userId="2bb9b31b-5f3c-4f72-8e1f-41eb276ee9c6" providerId="ADAL" clId="{470E4B60-B9C6-422B-963F-C6AFAAFBBEB7}" dt="2024-07-10T20:08:42.433" v="3100" actId="47"/>
        <pc:sldMkLst>
          <pc:docMk/>
          <pc:sldMk cId="2656443331" sldId="445"/>
        </pc:sldMkLst>
      </pc:sldChg>
      <pc:sldChg chg="del">
        <pc:chgData name="Sudvarg, Marion" userId="2bb9b31b-5f3c-4f72-8e1f-41eb276ee9c6" providerId="ADAL" clId="{470E4B60-B9C6-422B-963F-C6AFAAFBBEB7}" dt="2024-07-10T20:08:58.134" v="3101" actId="47"/>
        <pc:sldMkLst>
          <pc:docMk/>
          <pc:sldMk cId="1525824975" sldId="446"/>
        </pc:sldMkLst>
      </pc:sldChg>
      <pc:sldChg chg="modSp mod ord">
        <pc:chgData name="Sudvarg, Marion" userId="2bb9b31b-5f3c-4f72-8e1f-41eb276ee9c6" providerId="ADAL" clId="{470E4B60-B9C6-422B-963F-C6AFAAFBBEB7}" dt="2024-07-10T20:21:27.169" v="3402" actId="20577"/>
        <pc:sldMkLst>
          <pc:docMk/>
          <pc:sldMk cId="4157917234" sldId="451"/>
        </pc:sldMkLst>
        <pc:spChg chg="mod">
          <ac:chgData name="Sudvarg, Marion" userId="2bb9b31b-5f3c-4f72-8e1f-41eb276ee9c6" providerId="ADAL" clId="{470E4B60-B9C6-422B-963F-C6AFAAFBBEB7}" dt="2024-07-10T20:21:27.169" v="3402" actId="20577"/>
          <ac:spMkLst>
            <pc:docMk/>
            <pc:sldMk cId="4157917234" sldId="451"/>
            <ac:spMk id="2" creationId="{ED8189AD-28B4-93E8-B3DB-0E95171773F3}"/>
          </ac:spMkLst>
        </pc:spChg>
      </pc:sldChg>
      <pc:sldChg chg="ord">
        <pc:chgData name="Sudvarg, Marion" userId="2bb9b31b-5f3c-4f72-8e1f-41eb276ee9c6" providerId="ADAL" clId="{470E4B60-B9C6-422B-963F-C6AFAAFBBEB7}" dt="2024-07-10T20:17:51.235" v="3326"/>
        <pc:sldMkLst>
          <pc:docMk/>
          <pc:sldMk cId="1180628545" sldId="456"/>
        </pc:sldMkLst>
      </pc:sldChg>
      <pc:sldChg chg="ord">
        <pc:chgData name="Sudvarg, Marion" userId="2bb9b31b-5f3c-4f72-8e1f-41eb276ee9c6" providerId="ADAL" clId="{470E4B60-B9C6-422B-963F-C6AFAAFBBEB7}" dt="2024-07-10T20:17:39.272" v="3324"/>
        <pc:sldMkLst>
          <pc:docMk/>
          <pc:sldMk cId="4230069865" sldId="457"/>
        </pc:sldMkLst>
      </pc:sldChg>
      <pc:sldChg chg="ord">
        <pc:chgData name="Sudvarg, Marion" userId="2bb9b31b-5f3c-4f72-8e1f-41eb276ee9c6" providerId="ADAL" clId="{470E4B60-B9C6-422B-963F-C6AFAAFBBEB7}" dt="2024-07-10T20:14:18.144" v="3187" actId="20578"/>
        <pc:sldMkLst>
          <pc:docMk/>
          <pc:sldMk cId="3434659792" sldId="512"/>
        </pc:sldMkLst>
      </pc:sldChg>
      <pc:sldChg chg="del">
        <pc:chgData name="Sudvarg, Marion" userId="2bb9b31b-5f3c-4f72-8e1f-41eb276ee9c6" providerId="ADAL" clId="{470E4B60-B9C6-422B-963F-C6AFAAFBBEB7}" dt="2024-07-10T20:08:18.547" v="3097" actId="2696"/>
        <pc:sldMkLst>
          <pc:docMk/>
          <pc:sldMk cId="1260549908" sldId="513"/>
        </pc:sldMkLst>
      </pc:sldChg>
      <pc:sldChg chg="add del">
        <pc:chgData name="Sudvarg, Marion" userId="2bb9b31b-5f3c-4f72-8e1f-41eb276ee9c6" providerId="ADAL" clId="{470E4B60-B9C6-422B-963F-C6AFAAFBBEB7}" dt="2024-07-10T20:16:14.007" v="3315" actId="2696"/>
        <pc:sldMkLst>
          <pc:docMk/>
          <pc:sldMk cId="1987937284" sldId="513"/>
        </pc:sldMkLst>
      </pc:sldChg>
      <pc:sldChg chg="add">
        <pc:chgData name="Sudvarg, Marion" userId="2bb9b31b-5f3c-4f72-8e1f-41eb276ee9c6" providerId="ADAL" clId="{470E4B60-B9C6-422B-963F-C6AFAAFBBEB7}" dt="2024-07-10T20:16:19.172" v="3316"/>
        <pc:sldMkLst>
          <pc:docMk/>
          <pc:sldMk cId="3239642184" sldId="513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2731710292" sldId="544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236331783" sldId="549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4279532419" sldId="550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3111457617" sldId="551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4258004631" sldId="552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1855064584" sldId="553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604492738" sldId="554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1765995697" sldId="555"/>
        </pc:sldMkLst>
      </pc:sldChg>
      <pc:sldChg chg="del">
        <pc:chgData name="Sudvarg, Marion" userId="2bb9b31b-5f3c-4f72-8e1f-41eb276ee9c6" providerId="ADAL" clId="{470E4B60-B9C6-422B-963F-C6AFAAFBBEB7}" dt="2024-07-10T20:08:35.888" v="3099" actId="47"/>
        <pc:sldMkLst>
          <pc:docMk/>
          <pc:sldMk cId="2633802345" sldId="558"/>
        </pc:sldMkLst>
      </pc:sldChg>
      <pc:sldChg chg="del">
        <pc:chgData name="Sudvarg, Marion" userId="2bb9b31b-5f3c-4f72-8e1f-41eb276ee9c6" providerId="ADAL" clId="{470E4B60-B9C6-422B-963F-C6AFAAFBBEB7}" dt="2024-07-10T20:08:18.547" v="3097" actId="2696"/>
        <pc:sldMkLst>
          <pc:docMk/>
          <pc:sldMk cId="2197333404" sldId="560"/>
        </pc:sldMkLst>
      </pc:sldChg>
      <pc:sldChg chg="add">
        <pc:chgData name="Sudvarg, Marion" userId="2bb9b31b-5f3c-4f72-8e1f-41eb276ee9c6" providerId="ADAL" clId="{470E4B60-B9C6-422B-963F-C6AFAAFBBEB7}" dt="2024-07-10T20:08:24.881" v="3098"/>
        <pc:sldMkLst>
          <pc:docMk/>
          <pc:sldMk cId="3538321669" sldId="560"/>
        </pc:sldMkLst>
      </pc:sldChg>
      <pc:sldChg chg="del">
        <pc:chgData name="Sudvarg, Marion" userId="2bb9b31b-5f3c-4f72-8e1f-41eb276ee9c6" providerId="ADAL" clId="{470E4B60-B9C6-422B-963F-C6AFAAFBBEB7}" dt="2024-07-10T20:16:59.177" v="3321" actId="2696"/>
        <pc:sldMkLst>
          <pc:docMk/>
          <pc:sldMk cId="790570579" sldId="561"/>
        </pc:sldMkLst>
      </pc:sldChg>
      <pc:sldChg chg="modSp add mod">
        <pc:chgData name="Sudvarg, Marion" userId="2bb9b31b-5f3c-4f72-8e1f-41eb276ee9c6" providerId="ADAL" clId="{470E4B60-B9C6-422B-963F-C6AFAAFBBEB7}" dt="2024-07-11T07:52:33.173" v="4806" actId="14100"/>
        <pc:sldMkLst>
          <pc:docMk/>
          <pc:sldMk cId="2225501218" sldId="561"/>
        </pc:sldMkLst>
        <pc:spChg chg="mod">
          <ac:chgData name="Sudvarg, Marion" userId="2bb9b31b-5f3c-4f72-8e1f-41eb276ee9c6" providerId="ADAL" clId="{470E4B60-B9C6-422B-963F-C6AFAAFBBEB7}" dt="2024-07-11T07:52:33.173" v="4806" actId="14100"/>
          <ac:spMkLst>
            <pc:docMk/>
            <pc:sldMk cId="2225501218" sldId="561"/>
            <ac:spMk id="3" creationId="{F010281D-5FE0-56FE-3749-864A82003249}"/>
          </ac:spMkLst>
        </pc:spChg>
      </pc:sldChg>
      <pc:sldChg chg="ord">
        <pc:chgData name="Sudvarg, Marion" userId="2bb9b31b-5f3c-4f72-8e1f-41eb276ee9c6" providerId="ADAL" clId="{470E4B60-B9C6-422B-963F-C6AFAAFBBEB7}" dt="2024-07-10T20:10:21.885" v="3105"/>
        <pc:sldMkLst>
          <pc:docMk/>
          <pc:sldMk cId="860774321" sldId="566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2964912370" sldId="567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2060901041" sldId="568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2007188842" sldId="569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721811355" sldId="570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2724487069" sldId="571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3714447051" sldId="572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2617028068" sldId="573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4180959611" sldId="574"/>
        </pc:sldMkLst>
      </pc:sldChg>
      <pc:sldChg chg="del">
        <pc:chgData name="Sudvarg, Marion" userId="2bb9b31b-5f3c-4f72-8e1f-41eb276ee9c6" providerId="ADAL" clId="{470E4B60-B9C6-422B-963F-C6AFAAFBBEB7}" dt="2024-07-10T20:14:00.593" v="3186" actId="47"/>
        <pc:sldMkLst>
          <pc:docMk/>
          <pc:sldMk cId="1011189142" sldId="579"/>
        </pc:sldMkLst>
      </pc:sldChg>
      <pc:sldChg chg="addSp delSp modSp new mod">
        <pc:chgData name="Sudvarg, Marion" userId="2bb9b31b-5f3c-4f72-8e1f-41eb276ee9c6" providerId="ADAL" clId="{470E4B60-B9C6-422B-963F-C6AFAAFBBEB7}" dt="2024-07-11T12:39:58.571" v="4863" actId="478"/>
        <pc:sldMkLst>
          <pc:docMk/>
          <pc:sldMk cId="2844577515" sldId="580"/>
        </pc:sldMkLst>
        <pc:spChg chg="del">
          <ac:chgData name="Sudvarg, Marion" userId="2bb9b31b-5f3c-4f72-8e1f-41eb276ee9c6" providerId="ADAL" clId="{470E4B60-B9C6-422B-963F-C6AFAAFBBEB7}" dt="2024-07-10T07:22:53.588" v="136" actId="478"/>
          <ac:spMkLst>
            <pc:docMk/>
            <pc:sldMk cId="2844577515" sldId="580"/>
            <ac:spMk id="2" creationId="{A24B3878-8F35-9A30-B475-AB55ABF6F288}"/>
          </ac:spMkLst>
        </pc:spChg>
        <pc:spChg chg="del">
          <ac:chgData name="Sudvarg, Marion" userId="2bb9b31b-5f3c-4f72-8e1f-41eb276ee9c6" providerId="ADAL" clId="{470E4B60-B9C6-422B-963F-C6AFAAFBBEB7}" dt="2024-07-10T07:22:50.237" v="135" actId="478"/>
          <ac:spMkLst>
            <pc:docMk/>
            <pc:sldMk cId="2844577515" sldId="580"/>
            <ac:spMk id="3" creationId="{E2260CDD-65F9-DFAC-CC29-A916B3173BF9}"/>
          </ac:spMkLst>
        </pc:spChg>
        <pc:spChg chg="del mod">
          <ac:chgData name="Sudvarg, Marion" userId="2bb9b31b-5f3c-4f72-8e1f-41eb276ee9c6" providerId="ADAL" clId="{470E4B60-B9C6-422B-963F-C6AFAAFBBEB7}" dt="2024-07-11T12:39:58.571" v="4863" actId="478"/>
          <ac:spMkLst>
            <pc:docMk/>
            <pc:sldMk cId="2844577515" sldId="580"/>
            <ac:spMk id="5" creationId="{A7AF85EB-F094-9F48-3488-5400B9FFDD09}"/>
          </ac:spMkLst>
        </pc:spChg>
        <pc:picChg chg="add mod">
          <ac:chgData name="Sudvarg, Marion" userId="2bb9b31b-5f3c-4f72-8e1f-41eb276ee9c6" providerId="ADAL" clId="{470E4B60-B9C6-422B-963F-C6AFAAFBBEB7}" dt="2024-07-10T07:23:41.666" v="162" actId="1036"/>
          <ac:picMkLst>
            <pc:docMk/>
            <pc:sldMk cId="2844577515" sldId="580"/>
            <ac:picMk id="7" creationId="{E1A3B301-D7B2-01C6-AAFC-863FA375A059}"/>
          </ac:picMkLst>
        </pc:picChg>
      </pc:sldChg>
      <pc:sldChg chg="del">
        <pc:chgData name="Sudvarg, Marion" userId="2bb9b31b-5f3c-4f72-8e1f-41eb276ee9c6" providerId="ADAL" clId="{470E4B60-B9C6-422B-963F-C6AFAAFBBEB7}" dt="2024-07-10T07:21:21.337" v="133" actId="47"/>
        <pc:sldMkLst>
          <pc:docMk/>
          <pc:sldMk cId="2959518044" sldId="580"/>
        </pc:sldMkLst>
      </pc:sldChg>
      <pc:sldChg chg="addSp delSp modSp new mod">
        <pc:chgData name="Sudvarg, Marion" userId="2bb9b31b-5f3c-4f72-8e1f-41eb276ee9c6" providerId="ADAL" clId="{470E4B60-B9C6-422B-963F-C6AFAAFBBEB7}" dt="2024-07-11T12:39:56.529" v="4862" actId="478"/>
        <pc:sldMkLst>
          <pc:docMk/>
          <pc:sldMk cId="3906228593" sldId="581"/>
        </pc:sldMkLst>
        <pc:spChg chg="del">
          <ac:chgData name="Sudvarg, Marion" userId="2bb9b31b-5f3c-4f72-8e1f-41eb276ee9c6" providerId="ADAL" clId="{470E4B60-B9C6-422B-963F-C6AFAAFBBEB7}" dt="2024-07-10T07:27:39.918" v="165" actId="478"/>
          <ac:spMkLst>
            <pc:docMk/>
            <pc:sldMk cId="3906228593" sldId="581"/>
            <ac:spMk id="2" creationId="{D942E91B-AE31-8AE6-8BF3-CC02A1A77590}"/>
          </ac:spMkLst>
        </pc:spChg>
        <pc:spChg chg="del">
          <ac:chgData name="Sudvarg, Marion" userId="2bb9b31b-5f3c-4f72-8e1f-41eb276ee9c6" providerId="ADAL" clId="{470E4B60-B9C6-422B-963F-C6AFAAFBBEB7}" dt="2024-07-10T07:27:41.695" v="166" actId="478"/>
          <ac:spMkLst>
            <pc:docMk/>
            <pc:sldMk cId="3906228593" sldId="581"/>
            <ac:spMk id="3" creationId="{5B6FEE10-BB2C-F625-530B-D352F08B9BD0}"/>
          </ac:spMkLst>
        </pc:spChg>
        <pc:spChg chg="del mod">
          <ac:chgData name="Sudvarg, Marion" userId="2bb9b31b-5f3c-4f72-8e1f-41eb276ee9c6" providerId="ADAL" clId="{470E4B60-B9C6-422B-963F-C6AFAAFBBEB7}" dt="2024-07-11T12:39:56.529" v="4862" actId="478"/>
          <ac:spMkLst>
            <pc:docMk/>
            <pc:sldMk cId="3906228593" sldId="581"/>
            <ac:spMk id="5" creationId="{B40EC02B-34A8-175B-1F05-D788A58BCCE8}"/>
          </ac:spMkLst>
        </pc:spChg>
        <pc:graphicFrameChg chg="add del mod">
          <ac:chgData name="Sudvarg, Marion" userId="2bb9b31b-5f3c-4f72-8e1f-41eb276ee9c6" providerId="ADAL" clId="{470E4B60-B9C6-422B-963F-C6AFAAFBBEB7}" dt="2024-07-10T07:28:02.132" v="168" actId="478"/>
          <ac:graphicFrameMkLst>
            <pc:docMk/>
            <pc:sldMk cId="3906228593" sldId="581"/>
            <ac:graphicFrameMk id="6" creationId="{F566211F-AE50-50CA-5761-6B480C96AE44}"/>
          </ac:graphicFrameMkLst>
        </pc:graphicFrameChg>
        <pc:graphicFrameChg chg="add del mod">
          <ac:chgData name="Sudvarg, Marion" userId="2bb9b31b-5f3c-4f72-8e1f-41eb276ee9c6" providerId="ADAL" clId="{470E4B60-B9C6-422B-963F-C6AFAAFBBEB7}" dt="2024-07-10T07:28:10.484" v="171" actId="478"/>
          <ac:graphicFrameMkLst>
            <pc:docMk/>
            <pc:sldMk cId="3906228593" sldId="581"/>
            <ac:graphicFrameMk id="7" creationId="{CC64A8F9-D0DB-5168-4D2B-1789ADD4A24C}"/>
          </ac:graphicFrameMkLst>
        </pc:graphicFrameChg>
        <pc:picChg chg="add del mod modCrop">
          <ac:chgData name="Sudvarg, Marion" userId="2bb9b31b-5f3c-4f72-8e1f-41eb276ee9c6" providerId="ADAL" clId="{470E4B60-B9C6-422B-963F-C6AFAAFBBEB7}" dt="2024-07-10T07:30:45.306" v="178" actId="478"/>
          <ac:picMkLst>
            <pc:docMk/>
            <pc:sldMk cId="3906228593" sldId="581"/>
            <ac:picMk id="9" creationId="{4CFF60DC-0A2C-E200-EEED-FF094F30C551}"/>
          </ac:picMkLst>
        </pc:picChg>
        <pc:picChg chg="add mod">
          <ac:chgData name="Sudvarg, Marion" userId="2bb9b31b-5f3c-4f72-8e1f-41eb276ee9c6" providerId="ADAL" clId="{470E4B60-B9C6-422B-963F-C6AFAAFBBEB7}" dt="2024-07-10T07:42:19.079" v="259" actId="1037"/>
          <ac:picMkLst>
            <pc:docMk/>
            <pc:sldMk cId="3906228593" sldId="581"/>
            <ac:picMk id="11" creationId="{EF32EA39-F53A-F7B9-1414-39B112AC10F5}"/>
          </ac:picMkLst>
        </pc:picChg>
      </pc:sldChg>
      <pc:sldChg chg="new del">
        <pc:chgData name="Sudvarg, Marion" userId="2bb9b31b-5f3c-4f72-8e1f-41eb276ee9c6" providerId="ADAL" clId="{470E4B60-B9C6-422B-963F-C6AFAAFBBEB7}" dt="2024-07-10T08:48:40.697" v="1157" actId="47"/>
        <pc:sldMkLst>
          <pc:docMk/>
          <pc:sldMk cId="1658895579" sldId="582"/>
        </pc:sldMkLst>
      </pc:sldChg>
      <pc:sldChg chg="addSp modSp add del mod">
        <pc:chgData name="Sudvarg, Marion" userId="2bb9b31b-5f3c-4f72-8e1f-41eb276ee9c6" providerId="ADAL" clId="{470E4B60-B9C6-422B-963F-C6AFAAFBBEB7}" dt="2024-07-10T07:43:21.803" v="316" actId="47"/>
        <pc:sldMkLst>
          <pc:docMk/>
          <pc:sldMk cId="2376465249" sldId="583"/>
        </pc:sldMkLst>
        <pc:spChg chg="add mod">
          <ac:chgData name="Sudvarg, Marion" userId="2bb9b31b-5f3c-4f72-8e1f-41eb276ee9c6" providerId="ADAL" clId="{470E4B60-B9C6-422B-963F-C6AFAAFBBEB7}" dt="2024-07-10T07:38:51.399" v="190" actId="14100"/>
          <ac:spMkLst>
            <pc:docMk/>
            <pc:sldMk cId="2376465249" sldId="583"/>
            <ac:spMk id="2" creationId="{0A988792-8191-B6F8-2E4E-9A4407CBE169}"/>
          </ac:spMkLst>
        </pc:spChg>
      </pc:sldChg>
      <pc:sldChg chg="modSp add del mod">
        <pc:chgData name="Sudvarg, Marion" userId="2bb9b31b-5f3c-4f72-8e1f-41eb276ee9c6" providerId="ADAL" clId="{470E4B60-B9C6-422B-963F-C6AFAAFBBEB7}" dt="2024-07-10T07:43:21.803" v="316" actId="47"/>
        <pc:sldMkLst>
          <pc:docMk/>
          <pc:sldMk cId="3512686004" sldId="584"/>
        </pc:sldMkLst>
        <pc:spChg chg="mod">
          <ac:chgData name="Sudvarg, Marion" userId="2bb9b31b-5f3c-4f72-8e1f-41eb276ee9c6" providerId="ADAL" clId="{470E4B60-B9C6-422B-963F-C6AFAAFBBEB7}" dt="2024-07-10T07:41:51.123" v="196" actId="14100"/>
          <ac:spMkLst>
            <pc:docMk/>
            <pc:sldMk cId="3512686004" sldId="584"/>
            <ac:spMk id="2" creationId="{0A988792-8191-B6F8-2E4E-9A4407CBE169}"/>
          </ac:spMkLst>
        </pc:spChg>
        <pc:picChg chg="mod">
          <ac:chgData name="Sudvarg, Marion" userId="2bb9b31b-5f3c-4f72-8e1f-41eb276ee9c6" providerId="ADAL" clId="{470E4B60-B9C6-422B-963F-C6AFAAFBBEB7}" dt="2024-07-10T07:39:15.240" v="193" actId="1076"/>
          <ac:picMkLst>
            <pc:docMk/>
            <pc:sldMk cId="3512686004" sldId="584"/>
            <ac:picMk id="11" creationId="{EF32EA39-F53A-F7B9-1414-39B112AC10F5}"/>
          </ac:picMkLst>
        </pc:picChg>
      </pc:sldChg>
      <pc:sldChg chg="addSp delSp modSp add mod">
        <pc:chgData name="Sudvarg, Marion" userId="2bb9b31b-5f3c-4f72-8e1f-41eb276ee9c6" providerId="ADAL" clId="{470E4B60-B9C6-422B-963F-C6AFAAFBBEB7}" dt="2024-07-11T12:39:54.617" v="4861" actId="478"/>
        <pc:sldMkLst>
          <pc:docMk/>
          <pc:sldMk cId="1633939700" sldId="585"/>
        </pc:sldMkLst>
        <pc:spChg chg="add mod">
          <ac:chgData name="Sudvarg, Marion" userId="2bb9b31b-5f3c-4f72-8e1f-41eb276ee9c6" providerId="ADAL" clId="{470E4B60-B9C6-422B-963F-C6AFAAFBBEB7}" dt="2024-07-10T07:42:36.889" v="309" actId="1037"/>
          <ac:spMkLst>
            <pc:docMk/>
            <pc:sldMk cId="1633939700" sldId="585"/>
            <ac:spMk id="2" creationId="{C705E9B6-00A8-EAA1-8C54-14E96E250829}"/>
          </ac:spMkLst>
        </pc:spChg>
        <pc:spChg chg="del mod">
          <ac:chgData name="Sudvarg, Marion" userId="2bb9b31b-5f3c-4f72-8e1f-41eb276ee9c6" providerId="ADAL" clId="{470E4B60-B9C6-422B-963F-C6AFAAFBBEB7}" dt="2024-07-11T12:39:54.617" v="4861" actId="478"/>
          <ac:spMkLst>
            <pc:docMk/>
            <pc:sldMk cId="1633939700" sldId="585"/>
            <ac:spMk id="5" creationId="{B40EC02B-34A8-175B-1F05-D788A58BCCE8}"/>
          </ac:spMkLst>
        </pc:spChg>
      </pc:sldChg>
      <pc:sldChg chg="addSp delSp modSp add mod modAnim">
        <pc:chgData name="Sudvarg, Marion" userId="2bb9b31b-5f3c-4f72-8e1f-41eb276ee9c6" providerId="ADAL" clId="{470E4B60-B9C6-422B-963F-C6AFAAFBBEB7}" dt="2024-07-11T12:39:52.403" v="4860" actId="478"/>
        <pc:sldMkLst>
          <pc:docMk/>
          <pc:sldMk cId="590987524" sldId="586"/>
        </pc:sldMkLst>
        <pc:spChg chg="add mod">
          <ac:chgData name="Sudvarg, Marion" userId="2bb9b31b-5f3c-4f72-8e1f-41eb276ee9c6" providerId="ADAL" clId="{470E4B60-B9C6-422B-963F-C6AFAAFBBEB7}" dt="2024-07-10T07:43:10.310" v="315" actId="14100"/>
          <ac:spMkLst>
            <pc:docMk/>
            <pc:sldMk cId="590987524" sldId="586"/>
            <ac:spMk id="2" creationId="{162ADA81-9C87-3C51-2128-8527332530D4}"/>
          </ac:spMkLst>
        </pc:spChg>
        <pc:spChg chg="add mod">
          <ac:chgData name="Sudvarg, Marion" userId="2bb9b31b-5f3c-4f72-8e1f-41eb276ee9c6" providerId="ADAL" clId="{470E4B60-B9C6-422B-963F-C6AFAAFBBEB7}" dt="2024-07-10T07:56:37.349" v="680" actId="1037"/>
          <ac:spMkLst>
            <pc:docMk/>
            <pc:sldMk cId="590987524" sldId="586"/>
            <ac:spMk id="3" creationId="{91B40E7E-4F56-5055-D104-E7586E9ED6D1}"/>
          </ac:spMkLst>
        </pc:spChg>
        <pc:spChg chg="del mod">
          <ac:chgData name="Sudvarg, Marion" userId="2bb9b31b-5f3c-4f72-8e1f-41eb276ee9c6" providerId="ADAL" clId="{470E4B60-B9C6-422B-963F-C6AFAAFBBEB7}" dt="2024-07-11T12:39:52.403" v="4860" actId="478"/>
          <ac:spMkLst>
            <pc:docMk/>
            <pc:sldMk cId="590987524" sldId="586"/>
            <ac:spMk id="5" creationId="{B40EC02B-34A8-175B-1F05-D788A58BCCE8}"/>
          </ac:spMkLst>
        </pc:spChg>
        <pc:spChg chg="add del mod">
          <ac:chgData name="Sudvarg, Marion" userId="2bb9b31b-5f3c-4f72-8e1f-41eb276ee9c6" providerId="ADAL" clId="{470E4B60-B9C6-422B-963F-C6AFAAFBBEB7}" dt="2024-07-10T07:47:11.499" v="518" actId="478"/>
          <ac:spMkLst>
            <pc:docMk/>
            <pc:sldMk cId="590987524" sldId="586"/>
            <ac:spMk id="6" creationId="{D71A2DFD-CB12-7665-F21B-EFAA0F220332}"/>
          </ac:spMkLst>
        </pc:spChg>
        <pc:picChg chg="mod">
          <ac:chgData name="Sudvarg, Marion" userId="2bb9b31b-5f3c-4f72-8e1f-41eb276ee9c6" providerId="ADAL" clId="{470E4B60-B9C6-422B-963F-C6AFAAFBBEB7}" dt="2024-07-10T07:46:40.863" v="474" actId="1076"/>
          <ac:picMkLst>
            <pc:docMk/>
            <pc:sldMk cId="590987524" sldId="586"/>
            <ac:picMk id="11" creationId="{EF32EA39-F53A-F7B9-1414-39B112AC10F5}"/>
          </ac:picMkLst>
        </pc:picChg>
      </pc:sldChg>
      <pc:sldChg chg="addSp delSp modSp add mod delAnim modAnim">
        <pc:chgData name="Sudvarg, Marion" userId="2bb9b31b-5f3c-4f72-8e1f-41eb276ee9c6" providerId="ADAL" clId="{470E4B60-B9C6-422B-963F-C6AFAAFBBEB7}" dt="2024-07-11T12:39:49.756" v="4859" actId="478"/>
        <pc:sldMkLst>
          <pc:docMk/>
          <pc:sldMk cId="2454025185" sldId="587"/>
        </pc:sldMkLst>
        <pc:spChg chg="mod">
          <ac:chgData name="Sudvarg, Marion" userId="2bb9b31b-5f3c-4f72-8e1f-41eb276ee9c6" providerId="ADAL" clId="{470E4B60-B9C6-422B-963F-C6AFAAFBBEB7}" dt="2024-07-10T07:47:55.570" v="524" actId="14100"/>
          <ac:spMkLst>
            <pc:docMk/>
            <pc:sldMk cId="2454025185" sldId="587"/>
            <ac:spMk id="2" creationId="{162ADA81-9C87-3C51-2128-8527332530D4}"/>
          </ac:spMkLst>
        </pc:spChg>
        <pc:spChg chg="del">
          <ac:chgData name="Sudvarg, Marion" userId="2bb9b31b-5f3c-4f72-8e1f-41eb276ee9c6" providerId="ADAL" clId="{470E4B60-B9C6-422B-963F-C6AFAAFBBEB7}" dt="2024-07-10T07:47:22.466" v="520" actId="478"/>
          <ac:spMkLst>
            <pc:docMk/>
            <pc:sldMk cId="2454025185" sldId="587"/>
            <ac:spMk id="3" creationId="{91B40E7E-4F56-5055-D104-E7586E9ED6D1}"/>
          </ac:spMkLst>
        </pc:spChg>
        <pc:spChg chg="del mod">
          <ac:chgData name="Sudvarg, Marion" userId="2bb9b31b-5f3c-4f72-8e1f-41eb276ee9c6" providerId="ADAL" clId="{470E4B60-B9C6-422B-963F-C6AFAAFBBEB7}" dt="2024-07-11T12:39:49.756" v="4859" actId="478"/>
          <ac:spMkLst>
            <pc:docMk/>
            <pc:sldMk cId="2454025185" sldId="587"/>
            <ac:spMk id="5" creationId="{B40EC02B-34A8-175B-1F05-D788A58BCCE8}"/>
          </ac:spMkLst>
        </pc:spChg>
        <pc:spChg chg="add mod">
          <ac:chgData name="Sudvarg, Marion" userId="2bb9b31b-5f3c-4f72-8e1f-41eb276ee9c6" providerId="ADAL" clId="{470E4B60-B9C6-422B-963F-C6AFAAFBBEB7}" dt="2024-07-10T07:56:16.414" v="673" actId="1076"/>
          <ac:spMkLst>
            <pc:docMk/>
            <pc:sldMk cId="2454025185" sldId="587"/>
            <ac:spMk id="6" creationId="{33E3B75E-B898-30DD-0C27-66E502728C9A}"/>
          </ac:spMkLst>
        </pc:spChg>
        <pc:spChg chg="add del mod">
          <ac:chgData name="Sudvarg, Marion" userId="2bb9b31b-5f3c-4f72-8e1f-41eb276ee9c6" providerId="ADAL" clId="{470E4B60-B9C6-422B-963F-C6AFAAFBBEB7}" dt="2024-07-10T07:57:59.250" v="687" actId="478"/>
          <ac:spMkLst>
            <pc:docMk/>
            <pc:sldMk cId="2454025185" sldId="587"/>
            <ac:spMk id="7" creationId="{257C6204-20D4-1A16-D277-D6DE78693608}"/>
          </ac:spMkLst>
        </pc:spChg>
        <pc:picChg chg="mod">
          <ac:chgData name="Sudvarg, Marion" userId="2bb9b31b-5f3c-4f72-8e1f-41eb276ee9c6" providerId="ADAL" clId="{470E4B60-B9C6-422B-963F-C6AFAAFBBEB7}" dt="2024-07-10T07:57:38.110" v="683" actId="1076"/>
          <ac:picMkLst>
            <pc:docMk/>
            <pc:sldMk cId="2454025185" sldId="587"/>
            <ac:picMk id="11" creationId="{EF32EA39-F53A-F7B9-1414-39B112AC10F5}"/>
          </ac:picMkLst>
        </pc:picChg>
      </pc:sldChg>
      <pc:sldChg chg="delSp modSp add mod delAnim">
        <pc:chgData name="Sudvarg, Marion" userId="2bb9b31b-5f3c-4f72-8e1f-41eb276ee9c6" providerId="ADAL" clId="{470E4B60-B9C6-422B-963F-C6AFAAFBBEB7}" dt="2024-07-11T12:39:47.801" v="4858" actId="478"/>
        <pc:sldMkLst>
          <pc:docMk/>
          <pc:sldMk cId="2984098344" sldId="588"/>
        </pc:sldMkLst>
        <pc:spChg chg="del">
          <ac:chgData name="Sudvarg, Marion" userId="2bb9b31b-5f3c-4f72-8e1f-41eb276ee9c6" providerId="ADAL" clId="{470E4B60-B9C6-422B-963F-C6AFAAFBBEB7}" dt="2024-07-10T07:58:04.709" v="688" actId="478"/>
          <ac:spMkLst>
            <pc:docMk/>
            <pc:sldMk cId="2984098344" sldId="588"/>
            <ac:spMk id="2" creationId="{162ADA81-9C87-3C51-2128-8527332530D4}"/>
          </ac:spMkLst>
        </pc:spChg>
        <pc:spChg chg="del mod">
          <ac:chgData name="Sudvarg, Marion" userId="2bb9b31b-5f3c-4f72-8e1f-41eb276ee9c6" providerId="ADAL" clId="{470E4B60-B9C6-422B-963F-C6AFAAFBBEB7}" dt="2024-07-11T12:39:47.801" v="4858" actId="478"/>
          <ac:spMkLst>
            <pc:docMk/>
            <pc:sldMk cId="2984098344" sldId="588"/>
            <ac:spMk id="5" creationId="{B40EC02B-34A8-175B-1F05-D788A58BCCE8}"/>
          </ac:spMkLst>
        </pc:spChg>
        <pc:spChg chg="del">
          <ac:chgData name="Sudvarg, Marion" userId="2bb9b31b-5f3c-4f72-8e1f-41eb276ee9c6" providerId="ADAL" clId="{470E4B60-B9C6-422B-963F-C6AFAAFBBEB7}" dt="2024-07-10T07:58:06.612" v="689" actId="478"/>
          <ac:spMkLst>
            <pc:docMk/>
            <pc:sldMk cId="2984098344" sldId="588"/>
            <ac:spMk id="6" creationId="{33E3B75E-B898-30DD-0C27-66E502728C9A}"/>
          </ac:spMkLst>
        </pc:spChg>
      </pc:sldChg>
      <pc:sldChg chg="addSp delSp modSp add mod modAnim">
        <pc:chgData name="Sudvarg, Marion" userId="2bb9b31b-5f3c-4f72-8e1f-41eb276ee9c6" providerId="ADAL" clId="{470E4B60-B9C6-422B-963F-C6AFAAFBBEB7}" dt="2024-07-11T12:39:45.200" v="4857" actId="478"/>
        <pc:sldMkLst>
          <pc:docMk/>
          <pc:sldMk cId="160933324" sldId="589"/>
        </pc:sldMkLst>
        <pc:spChg chg="add mod">
          <ac:chgData name="Sudvarg, Marion" userId="2bb9b31b-5f3c-4f72-8e1f-41eb276ee9c6" providerId="ADAL" clId="{470E4B60-B9C6-422B-963F-C6AFAAFBBEB7}" dt="2024-07-10T08:03:45.160" v="695" actId="14100"/>
          <ac:spMkLst>
            <pc:docMk/>
            <pc:sldMk cId="160933324" sldId="589"/>
            <ac:spMk id="2" creationId="{BA49F42A-E66D-7B66-5AB1-E7DF4AD83642}"/>
          </ac:spMkLst>
        </pc:spChg>
        <pc:spChg chg="add mod">
          <ac:chgData name="Sudvarg, Marion" userId="2bb9b31b-5f3c-4f72-8e1f-41eb276ee9c6" providerId="ADAL" clId="{470E4B60-B9C6-422B-963F-C6AFAAFBBEB7}" dt="2024-07-10T08:42:30.754" v="949" actId="1076"/>
          <ac:spMkLst>
            <pc:docMk/>
            <pc:sldMk cId="160933324" sldId="589"/>
            <ac:spMk id="3" creationId="{48CD2449-7CE8-83E4-503D-A5EDFFA0E2A3}"/>
          </ac:spMkLst>
        </pc:spChg>
        <pc:spChg chg="del mod">
          <ac:chgData name="Sudvarg, Marion" userId="2bb9b31b-5f3c-4f72-8e1f-41eb276ee9c6" providerId="ADAL" clId="{470E4B60-B9C6-422B-963F-C6AFAAFBBEB7}" dt="2024-07-11T12:39:45.200" v="4857" actId="478"/>
          <ac:spMkLst>
            <pc:docMk/>
            <pc:sldMk cId="160933324" sldId="589"/>
            <ac:spMk id="5" creationId="{B40EC02B-34A8-175B-1F05-D788A58BCCE8}"/>
          </ac:spMkLst>
        </pc:spChg>
        <pc:spChg chg="del mod">
          <ac:chgData name="Sudvarg, Marion" userId="2bb9b31b-5f3c-4f72-8e1f-41eb276ee9c6" providerId="ADAL" clId="{470E4B60-B9C6-422B-963F-C6AFAAFBBEB7}" dt="2024-07-10T07:58:38.633" v="692" actId="478"/>
          <ac:spMkLst>
            <pc:docMk/>
            <pc:sldMk cId="160933324" sldId="589"/>
            <ac:spMk id="7" creationId="{257C6204-20D4-1A16-D277-D6DE78693608}"/>
          </ac:spMkLst>
        </pc:spChg>
      </pc:sldChg>
      <pc:sldChg chg="addSp delSp modSp add mod">
        <pc:chgData name="Sudvarg, Marion" userId="2bb9b31b-5f3c-4f72-8e1f-41eb276ee9c6" providerId="ADAL" clId="{470E4B60-B9C6-422B-963F-C6AFAAFBBEB7}" dt="2024-07-11T12:39:42.446" v="4856" actId="478"/>
        <pc:sldMkLst>
          <pc:docMk/>
          <pc:sldMk cId="1109369712" sldId="590"/>
        </pc:sldMkLst>
        <pc:spChg chg="mod">
          <ac:chgData name="Sudvarg, Marion" userId="2bb9b31b-5f3c-4f72-8e1f-41eb276ee9c6" providerId="ADAL" clId="{470E4B60-B9C6-422B-963F-C6AFAAFBBEB7}" dt="2024-07-10T08:04:06.854" v="698" actId="14100"/>
          <ac:spMkLst>
            <pc:docMk/>
            <pc:sldMk cId="1109369712" sldId="590"/>
            <ac:spMk id="2" creationId="{BA49F42A-E66D-7B66-5AB1-E7DF4AD83642}"/>
          </ac:spMkLst>
        </pc:spChg>
        <pc:spChg chg="add mod">
          <ac:chgData name="Sudvarg, Marion" userId="2bb9b31b-5f3c-4f72-8e1f-41eb276ee9c6" providerId="ADAL" clId="{470E4B60-B9C6-422B-963F-C6AFAAFBBEB7}" dt="2024-07-10T08:04:09.378" v="700"/>
          <ac:spMkLst>
            <pc:docMk/>
            <pc:sldMk cId="1109369712" sldId="590"/>
            <ac:spMk id="3" creationId="{7CEF93C2-7BC4-E772-0F27-FA097315793B}"/>
          </ac:spMkLst>
        </pc:spChg>
        <pc:spChg chg="del mod">
          <ac:chgData name="Sudvarg, Marion" userId="2bb9b31b-5f3c-4f72-8e1f-41eb276ee9c6" providerId="ADAL" clId="{470E4B60-B9C6-422B-963F-C6AFAAFBBEB7}" dt="2024-07-11T12:39:42.446" v="4856" actId="478"/>
          <ac:spMkLst>
            <pc:docMk/>
            <pc:sldMk cId="1109369712" sldId="590"/>
            <ac:spMk id="5" creationId="{B40EC02B-34A8-175B-1F05-D788A58BCCE8}"/>
          </ac:spMkLst>
        </pc:spChg>
      </pc:sldChg>
      <pc:sldChg chg="addSp delSp modSp add del mod ord">
        <pc:chgData name="Sudvarg, Marion" userId="2bb9b31b-5f3c-4f72-8e1f-41eb276ee9c6" providerId="ADAL" clId="{470E4B60-B9C6-422B-963F-C6AFAAFBBEB7}" dt="2024-07-10T08:48:39.973" v="1156" actId="47"/>
        <pc:sldMkLst>
          <pc:docMk/>
          <pc:sldMk cId="1693399786" sldId="591"/>
        </pc:sldMkLst>
        <pc:spChg chg="del mod">
          <ac:chgData name="Sudvarg, Marion" userId="2bb9b31b-5f3c-4f72-8e1f-41eb276ee9c6" providerId="ADAL" clId="{470E4B60-B9C6-422B-963F-C6AFAAFBBEB7}" dt="2024-07-10T08:04:57.485" v="719" actId="478"/>
          <ac:spMkLst>
            <pc:docMk/>
            <pc:sldMk cId="1693399786" sldId="591"/>
            <ac:spMk id="2" creationId="{BA49F42A-E66D-7B66-5AB1-E7DF4AD83642}"/>
          </ac:spMkLst>
        </pc:spChg>
        <pc:spChg chg="add del mod">
          <ac:chgData name="Sudvarg, Marion" userId="2bb9b31b-5f3c-4f72-8e1f-41eb276ee9c6" providerId="ADAL" clId="{470E4B60-B9C6-422B-963F-C6AFAAFBBEB7}" dt="2024-07-10T08:04:55.287" v="718" actId="478"/>
          <ac:spMkLst>
            <pc:docMk/>
            <pc:sldMk cId="1693399786" sldId="591"/>
            <ac:spMk id="3" creationId="{D91317EB-1441-EB52-CD03-A429638BB78B}"/>
          </ac:spMkLst>
        </pc:spChg>
        <pc:picChg chg="mod">
          <ac:chgData name="Sudvarg, Marion" userId="2bb9b31b-5f3c-4f72-8e1f-41eb276ee9c6" providerId="ADAL" clId="{470E4B60-B9C6-422B-963F-C6AFAAFBBEB7}" dt="2024-07-10T08:04:21.556" v="706" actId="1076"/>
          <ac:picMkLst>
            <pc:docMk/>
            <pc:sldMk cId="1693399786" sldId="591"/>
            <ac:picMk id="11" creationId="{EF32EA39-F53A-F7B9-1414-39B112AC10F5}"/>
          </ac:picMkLst>
        </pc:picChg>
      </pc:sldChg>
      <pc:sldChg chg="modSp add del mod">
        <pc:chgData name="Sudvarg, Marion" userId="2bb9b31b-5f3c-4f72-8e1f-41eb276ee9c6" providerId="ADAL" clId="{470E4B60-B9C6-422B-963F-C6AFAAFBBEB7}" dt="2024-07-10T08:05:51.032" v="724" actId="47"/>
        <pc:sldMkLst>
          <pc:docMk/>
          <pc:sldMk cId="150509238" sldId="592"/>
        </pc:sldMkLst>
        <pc:spChg chg="mod">
          <ac:chgData name="Sudvarg, Marion" userId="2bb9b31b-5f3c-4f72-8e1f-41eb276ee9c6" providerId="ADAL" clId="{470E4B60-B9C6-422B-963F-C6AFAAFBBEB7}" dt="2024-07-10T08:05:38.096" v="722" actId="14100"/>
          <ac:spMkLst>
            <pc:docMk/>
            <pc:sldMk cId="150509238" sldId="592"/>
            <ac:spMk id="2" creationId="{BA49F42A-E66D-7B66-5AB1-E7DF4AD83642}"/>
          </ac:spMkLst>
        </pc:spChg>
      </pc:sldChg>
      <pc:sldChg chg="delSp modSp add mod">
        <pc:chgData name="Sudvarg, Marion" userId="2bb9b31b-5f3c-4f72-8e1f-41eb276ee9c6" providerId="ADAL" clId="{470E4B60-B9C6-422B-963F-C6AFAAFBBEB7}" dt="2024-07-11T12:39:39.360" v="4855" actId="478"/>
        <pc:sldMkLst>
          <pc:docMk/>
          <pc:sldMk cId="3478545991" sldId="593"/>
        </pc:sldMkLst>
        <pc:spChg chg="mod">
          <ac:chgData name="Sudvarg, Marion" userId="2bb9b31b-5f3c-4f72-8e1f-41eb276ee9c6" providerId="ADAL" clId="{470E4B60-B9C6-422B-963F-C6AFAAFBBEB7}" dt="2024-07-10T08:06:09.407" v="816" actId="14100"/>
          <ac:spMkLst>
            <pc:docMk/>
            <pc:sldMk cId="3478545991" sldId="593"/>
            <ac:spMk id="2" creationId="{BA49F42A-E66D-7B66-5AB1-E7DF4AD83642}"/>
          </ac:spMkLst>
        </pc:spChg>
        <pc:spChg chg="del mod">
          <ac:chgData name="Sudvarg, Marion" userId="2bb9b31b-5f3c-4f72-8e1f-41eb276ee9c6" providerId="ADAL" clId="{470E4B60-B9C6-422B-963F-C6AFAAFBBEB7}" dt="2024-07-11T12:39:39.360" v="4855" actId="478"/>
          <ac:spMkLst>
            <pc:docMk/>
            <pc:sldMk cId="3478545991" sldId="593"/>
            <ac:spMk id="5" creationId="{B40EC02B-34A8-175B-1F05-D788A58BCCE8}"/>
          </ac:spMkLst>
        </pc:spChg>
      </pc:sldChg>
      <pc:sldChg chg="delSp modSp add mod">
        <pc:chgData name="Sudvarg, Marion" userId="2bb9b31b-5f3c-4f72-8e1f-41eb276ee9c6" providerId="ADAL" clId="{470E4B60-B9C6-422B-963F-C6AFAAFBBEB7}" dt="2024-07-11T12:39:36.939" v="4854" actId="478"/>
        <pc:sldMkLst>
          <pc:docMk/>
          <pc:sldMk cId="3299753731" sldId="594"/>
        </pc:sldMkLst>
        <pc:spChg chg="mod">
          <ac:chgData name="Sudvarg, Marion" userId="2bb9b31b-5f3c-4f72-8e1f-41eb276ee9c6" providerId="ADAL" clId="{470E4B60-B9C6-422B-963F-C6AFAAFBBEB7}" dt="2024-07-10T08:06:48.589" v="819" actId="14100"/>
          <ac:spMkLst>
            <pc:docMk/>
            <pc:sldMk cId="3299753731" sldId="594"/>
            <ac:spMk id="2" creationId="{BA49F42A-E66D-7B66-5AB1-E7DF4AD83642}"/>
          </ac:spMkLst>
        </pc:spChg>
        <pc:spChg chg="del mod">
          <ac:chgData name="Sudvarg, Marion" userId="2bb9b31b-5f3c-4f72-8e1f-41eb276ee9c6" providerId="ADAL" clId="{470E4B60-B9C6-422B-963F-C6AFAAFBBEB7}" dt="2024-07-11T12:39:36.939" v="4854" actId="478"/>
          <ac:spMkLst>
            <pc:docMk/>
            <pc:sldMk cId="3299753731" sldId="594"/>
            <ac:spMk id="5" creationId="{B40EC02B-34A8-175B-1F05-D788A58BCCE8}"/>
          </ac:spMkLst>
        </pc:spChg>
      </pc:sldChg>
      <pc:sldChg chg="add del">
        <pc:chgData name="Sudvarg, Marion" userId="2bb9b31b-5f3c-4f72-8e1f-41eb276ee9c6" providerId="ADAL" clId="{470E4B60-B9C6-422B-963F-C6AFAAFBBEB7}" dt="2024-07-10T08:07:33.805" v="825" actId="47"/>
        <pc:sldMkLst>
          <pc:docMk/>
          <pc:sldMk cId="192467859" sldId="595"/>
        </pc:sldMkLst>
      </pc:sldChg>
      <pc:sldChg chg="addSp delSp modSp add mod">
        <pc:chgData name="Sudvarg, Marion" userId="2bb9b31b-5f3c-4f72-8e1f-41eb276ee9c6" providerId="ADAL" clId="{470E4B60-B9C6-422B-963F-C6AFAAFBBEB7}" dt="2024-07-11T12:39:33.749" v="4853" actId="478"/>
        <pc:sldMkLst>
          <pc:docMk/>
          <pc:sldMk cId="1740654061" sldId="596"/>
        </pc:sldMkLst>
        <pc:spChg chg="mod">
          <ac:chgData name="Sudvarg, Marion" userId="2bb9b31b-5f3c-4f72-8e1f-41eb276ee9c6" providerId="ADAL" clId="{470E4B60-B9C6-422B-963F-C6AFAAFBBEB7}" dt="2024-07-10T08:07:08.622" v="822" actId="1076"/>
          <ac:spMkLst>
            <pc:docMk/>
            <pc:sldMk cId="1740654061" sldId="596"/>
            <ac:spMk id="2" creationId="{BA49F42A-E66D-7B66-5AB1-E7DF4AD83642}"/>
          </ac:spMkLst>
        </pc:spChg>
        <pc:spChg chg="add mod">
          <ac:chgData name="Sudvarg, Marion" userId="2bb9b31b-5f3c-4f72-8e1f-41eb276ee9c6" providerId="ADAL" clId="{470E4B60-B9C6-422B-963F-C6AFAAFBBEB7}" dt="2024-07-10T08:07:16.475" v="824" actId="1076"/>
          <ac:spMkLst>
            <pc:docMk/>
            <pc:sldMk cId="1740654061" sldId="596"/>
            <ac:spMk id="3" creationId="{ED382437-613E-A719-1373-8FD065A38A5C}"/>
          </ac:spMkLst>
        </pc:spChg>
        <pc:spChg chg="del mod">
          <ac:chgData name="Sudvarg, Marion" userId="2bb9b31b-5f3c-4f72-8e1f-41eb276ee9c6" providerId="ADAL" clId="{470E4B60-B9C6-422B-963F-C6AFAAFBBEB7}" dt="2024-07-11T12:39:33.749" v="4853" actId="478"/>
          <ac:spMkLst>
            <pc:docMk/>
            <pc:sldMk cId="1740654061" sldId="596"/>
            <ac:spMk id="5" creationId="{B40EC02B-34A8-175B-1F05-D788A58BCCE8}"/>
          </ac:spMkLst>
        </pc:spChg>
      </pc:sldChg>
      <pc:sldChg chg="delSp modSp new del mod">
        <pc:chgData name="Sudvarg, Marion" userId="2bb9b31b-5f3c-4f72-8e1f-41eb276ee9c6" providerId="ADAL" clId="{470E4B60-B9C6-422B-963F-C6AFAAFBBEB7}" dt="2024-07-10T08:48:39.237" v="1155" actId="47"/>
        <pc:sldMkLst>
          <pc:docMk/>
          <pc:sldMk cId="3149533637" sldId="597"/>
        </pc:sldMkLst>
        <pc:spChg chg="mod">
          <ac:chgData name="Sudvarg, Marion" userId="2bb9b31b-5f3c-4f72-8e1f-41eb276ee9c6" providerId="ADAL" clId="{470E4B60-B9C6-422B-963F-C6AFAAFBBEB7}" dt="2024-07-10T08:35:49.611" v="860" actId="20577"/>
          <ac:spMkLst>
            <pc:docMk/>
            <pc:sldMk cId="3149533637" sldId="597"/>
            <ac:spMk id="2" creationId="{F16E2AB3-28D1-F246-5A2C-E9FF026CD525}"/>
          </ac:spMkLst>
        </pc:spChg>
        <pc:spChg chg="del">
          <ac:chgData name="Sudvarg, Marion" userId="2bb9b31b-5f3c-4f72-8e1f-41eb276ee9c6" providerId="ADAL" clId="{470E4B60-B9C6-422B-963F-C6AFAAFBBEB7}" dt="2024-07-10T08:35:56.691" v="861" actId="478"/>
          <ac:spMkLst>
            <pc:docMk/>
            <pc:sldMk cId="3149533637" sldId="597"/>
            <ac:spMk id="3" creationId="{10E852D7-AEE7-BB1A-4AD5-A96C9D015D0B}"/>
          </ac:spMkLst>
        </pc:spChg>
      </pc:sldChg>
      <pc:sldChg chg="addSp delSp modSp new mod modAnim">
        <pc:chgData name="Sudvarg, Marion" userId="2bb9b31b-5f3c-4f72-8e1f-41eb276ee9c6" providerId="ADAL" clId="{470E4B60-B9C6-422B-963F-C6AFAAFBBEB7}" dt="2024-07-11T12:39:29.386" v="4852" actId="478"/>
        <pc:sldMkLst>
          <pc:docMk/>
          <pc:sldMk cId="1871232479" sldId="598"/>
        </pc:sldMkLst>
        <pc:spChg chg="mod">
          <ac:chgData name="Sudvarg, Marion" userId="2bb9b31b-5f3c-4f72-8e1f-41eb276ee9c6" providerId="ADAL" clId="{470E4B60-B9C6-422B-963F-C6AFAAFBBEB7}" dt="2024-07-11T00:11:47.015" v="4314" actId="1076"/>
          <ac:spMkLst>
            <pc:docMk/>
            <pc:sldMk cId="1871232479" sldId="598"/>
            <ac:spMk id="2" creationId="{AF417BF3-EEB4-C6B2-77F3-69ABAE62842F}"/>
          </ac:spMkLst>
        </pc:spChg>
        <pc:spChg chg="mod">
          <ac:chgData name="Sudvarg, Marion" userId="2bb9b31b-5f3c-4f72-8e1f-41eb276ee9c6" providerId="ADAL" clId="{470E4B60-B9C6-422B-963F-C6AFAAFBBEB7}" dt="2024-07-11T00:12:38.383" v="4364" actId="313"/>
          <ac:spMkLst>
            <pc:docMk/>
            <pc:sldMk cId="1871232479" sldId="598"/>
            <ac:spMk id="3" creationId="{226A6F45-6BFC-42E2-DE20-774812B306E6}"/>
          </ac:spMkLst>
        </pc:spChg>
        <pc:spChg chg="del mod">
          <ac:chgData name="Sudvarg, Marion" userId="2bb9b31b-5f3c-4f72-8e1f-41eb276ee9c6" providerId="ADAL" clId="{470E4B60-B9C6-422B-963F-C6AFAAFBBEB7}" dt="2024-07-11T12:39:29.386" v="4852" actId="478"/>
          <ac:spMkLst>
            <pc:docMk/>
            <pc:sldMk cId="1871232479" sldId="598"/>
            <ac:spMk id="5" creationId="{54BCE26F-08B2-E7D0-1570-0D94D442E98D}"/>
          </ac:spMkLst>
        </pc:spChg>
        <pc:picChg chg="add mod">
          <ac:chgData name="Sudvarg, Marion" userId="2bb9b31b-5f3c-4f72-8e1f-41eb276ee9c6" providerId="ADAL" clId="{470E4B60-B9C6-422B-963F-C6AFAAFBBEB7}" dt="2024-07-10T08:48:19.803" v="1154" actId="1076"/>
          <ac:picMkLst>
            <pc:docMk/>
            <pc:sldMk cId="1871232479" sldId="598"/>
            <ac:picMk id="7" creationId="{F5743C90-E1F2-3D3F-1E49-10E098A25585}"/>
          </ac:picMkLst>
        </pc:picChg>
        <pc:picChg chg="add mod">
          <ac:chgData name="Sudvarg, Marion" userId="2bb9b31b-5f3c-4f72-8e1f-41eb276ee9c6" providerId="ADAL" clId="{470E4B60-B9C6-422B-963F-C6AFAAFBBEB7}" dt="2024-07-10T08:48:16.272" v="1153" actId="1076"/>
          <ac:picMkLst>
            <pc:docMk/>
            <pc:sldMk cId="1871232479" sldId="598"/>
            <ac:picMk id="9" creationId="{9AE14F56-02A3-676F-C5E1-83AD2368D5C8}"/>
          </ac:picMkLst>
        </pc:picChg>
      </pc:sldChg>
      <pc:sldChg chg="add">
        <pc:chgData name="Sudvarg, Marion" userId="2bb9b31b-5f3c-4f72-8e1f-41eb276ee9c6" providerId="ADAL" clId="{470E4B60-B9C6-422B-963F-C6AFAAFBBEB7}" dt="2024-07-10T08:53:38.854" v="1162" actId="2890"/>
        <pc:sldMkLst>
          <pc:docMk/>
          <pc:sldMk cId="2309489650" sldId="599"/>
        </pc:sldMkLst>
      </pc:sldChg>
      <pc:sldChg chg="addSp delSp modSp new add del mod ord">
        <pc:chgData name="Sudvarg, Marion" userId="2bb9b31b-5f3c-4f72-8e1f-41eb276ee9c6" providerId="ADAL" clId="{470E4B60-B9C6-422B-963F-C6AFAAFBBEB7}" dt="2024-07-11T08:02:20.883" v="4820"/>
        <pc:sldMkLst>
          <pc:docMk/>
          <pc:sldMk cId="3099216026" sldId="600"/>
        </pc:sldMkLst>
        <pc:spChg chg="mod">
          <ac:chgData name="Sudvarg, Marion" userId="2bb9b31b-5f3c-4f72-8e1f-41eb276ee9c6" providerId="ADAL" clId="{470E4B60-B9C6-422B-963F-C6AFAAFBBEB7}" dt="2024-07-10T12:41:16.288" v="1481" actId="20577"/>
          <ac:spMkLst>
            <pc:docMk/>
            <pc:sldMk cId="3099216026" sldId="600"/>
            <ac:spMk id="2" creationId="{2F1DBF54-D18A-F92A-AA2C-776222FDA2DB}"/>
          </ac:spMkLst>
        </pc:spChg>
        <pc:spChg chg="del">
          <ac:chgData name="Sudvarg, Marion" userId="2bb9b31b-5f3c-4f72-8e1f-41eb276ee9c6" providerId="ADAL" clId="{470E4B60-B9C6-422B-963F-C6AFAAFBBEB7}" dt="2024-07-10T12:41:29.604" v="1482" actId="478"/>
          <ac:spMkLst>
            <pc:docMk/>
            <pc:sldMk cId="3099216026" sldId="600"/>
            <ac:spMk id="3" creationId="{5C0E7A20-759C-3685-1391-DE66E18327A9}"/>
          </ac:spMkLst>
        </pc:spChg>
        <pc:spChg chg="mod">
          <ac:chgData name="Sudvarg, Marion" userId="2bb9b31b-5f3c-4f72-8e1f-41eb276ee9c6" providerId="ADAL" clId="{470E4B60-B9C6-422B-963F-C6AFAAFBBEB7}" dt="2024-07-11T08:02:20.883" v="4820"/>
          <ac:spMkLst>
            <pc:docMk/>
            <pc:sldMk cId="3099216026" sldId="600"/>
            <ac:spMk id="5" creationId="{FAB1BE6E-7C60-FD82-9285-1F4E33854F6F}"/>
          </ac:spMkLst>
        </pc:spChg>
        <pc:spChg chg="add mod">
          <ac:chgData name="Sudvarg, Marion" userId="2bb9b31b-5f3c-4f72-8e1f-41eb276ee9c6" providerId="ADAL" clId="{470E4B60-B9C6-422B-963F-C6AFAAFBBEB7}" dt="2024-07-10T12:41:40.628" v="1492" actId="20577"/>
          <ac:spMkLst>
            <pc:docMk/>
            <pc:sldMk cId="3099216026" sldId="600"/>
            <ac:spMk id="6" creationId="{B42D79BD-7F46-34CB-0A9C-85DCF12E1C8E}"/>
          </ac:spMkLst>
        </pc:spChg>
        <pc:spChg chg="add mod">
          <ac:chgData name="Sudvarg, Marion" userId="2bb9b31b-5f3c-4f72-8e1f-41eb276ee9c6" providerId="ADAL" clId="{470E4B60-B9C6-422B-963F-C6AFAAFBBEB7}" dt="2024-07-10T12:42:33.105" v="1509" actId="20577"/>
          <ac:spMkLst>
            <pc:docMk/>
            <pc:sldMk cId="3099216026" sldId="600"/>
            <ac:spMk id="7" creationId="{533AA8CC-EEE8-2665-F89F-83B8D0A7419D}"/>
          </ac:spMkLst>
        </pc:spChg>
        <pc:spChg chg="add mod">
          <ac:chgData name="Sudvarg, Marion" userId="2bb9b31b-5f3c-4f72-8e1f-41eb276ee9c6" providerId="ADAL" clId="{470E4B60-B9C6-422B-963F-C6AFAAFBBEB7}" dt="2024-07-10T12:42:37.501" v="1511" actId="1076"/>
          <ac:spMkLst>
            <pc:docMk/>
            <pc:sldMk cId="3099216026" sldId="600"/>
            <ac:spMk id="8" creationId="{CF73408F-0085-636C-7CD0-BD6FBB462062}"/>
          </ac:spMkLst>
        </pc:spChg>
      </pc:sldChg>
      <pc:sldChg chg="addSp delSp modSp add mod">
        <pc:chgData name="Sudvarg, Marion" userId="2bb9b31b-5f3c-4f72-8e1f-41eb276ee9c6" providerId="ADAL" clId="{470E4B60-B9C6-422B-963F-C6AFAAFBBEB7}" dt="2024-07-11T08:02:20.883" v="4820"/>
        <pc:sldMkLst>
          <pc:docMk/>
          <pc:sldMk cId="3090629585" sldId="601"/>
        </pc:sldMkLst>
        <pc:spChg chg="del">
          <ac:chgData name="Sudvarg, Marion" userId="2bb9b31b-5f3c-4f72-8e1f-41eb276ee9c6" providerId="ADAL" clId="{470E4B60-B9C6-422B-963F-C6AFAAFBBEB7}" dt="2024-07-10T12:45:47.774" v="1513" actId="478"/>
          <ac:spMkLst>
            <pc:docMk/>
            <pc:sldMk cId="3090629585" sldId="601"/>
            <ac:spMk id="2" creationId="{BA49F42A-E66D-7B66-5AB1-E7DF4AD83642}"/>
          </ac:spMkLst>
        </pc:spChg>
        <pc:spChg chg="mod">
          <ac:chgData name="Sudvarg, Marion" userId="2bb9b31b-5f3c-4f72-8e1f-41eb276ee9c6" providerId="ADAL" clId="{470E4B60-B9C6-422B-963F-C6AFAAFBBEB7}" dt="2024-07-10T12:45:57.612" v="1516" actId="1076"/>
          <ac:spMkLst>
            <pc:docMk/>
            <pc:sldMk cId="3090629585" sldId="601"/>
            <ac:spMk id="3" creationId="{ED382437-613E-A719-1373-8FD065A38A5C}"/>
          </ac:spMkLst>
        </pc:spChg>
        <pc:spChg chg="mod">
          <ac:chgData name="Sudvarg, Marion" userId="2bb9b31b-5f3c-4f72-8e1f-41eb276ee9c6" providerId="ADAL" clId="{470E4B60-B9C6-422B-963F-C6AFAAFBBEB7}" dt="2024-07-11T08:02:20.883" v="4820"/>
          <ac:spMkLst>
            <pc:docMk/>
            <pc:sldMk cId="3090629585" sldId="601"/>
            <ac:spMk id="5" creationId="{B40EC02B-34A8-175B-1F05-D788A58BCCE8}"/>
          </ac:spMkLst>
        </pc:spChg>
        <pc:spChg chg="add mod">
          <ac:chgData name="Sudvarg, Marion" userId="2bb9b31b-5f3c-4f72-8e1f-41eb276ee9c6" providerId="ADAL" clId="{470E4B60-B9C6-422B-963F-C6AFAAFBBEB7}" dt="2024-07-10T12:46:33.353" v="1520" actId="14100"/>
          <ac:spMkLst>
            <pc:docMk/>
            <pc:sldMk cId="3090629585" sldId="601"/>
            <ac:spMk id="6" creationId="{CE2C50DB-9BD1-95CA-46E2-4CCCD711B74E}"/>
          </ac:spMkLst>
        </pc:spChg>
        <pc:spChg chg="add mod">
          <ac:chgData name="Sudvarg, Marion" userId="2bb9b31b-5f3c-4f72-8e1f-41eb276ee9c6" providerId="ADAL" clId="{470E4B60-B9C6-422B-963F-C6AFAAFBBEB7}" dt="2024-07-10T12:46:39.329" v="1522" actId="1076"/>
          <ac:spMkLst>
            <pc:docMk/>
            <pc:sldMk cId="3090629585" sldId="601"/>
            <ac:spMk id="7" creationId="{79B945AB-50B5-00BA-C3FA-EE110EF9AC4C}"/>
          </ac:spMkLst>
        </pc:spChg>
        <pc:spChg chg="add mod">
          <ac:chgData name="Sudvarg, Marion" userId="2bb9b31b-5f3c-4f72-8e1f-41eb276ee9c6" providerId="ADAL" clId="{470E4B60-B9C6-422B-963F-C6AFAAFBBEB7}" dt="2024-07-10T12:47:41.361" v="1545" actId="1036"/>
          <ac:spMkLst>
            <pc:docMk/>
            <pc:sldMk cId="3090629585" sldId="601"/>
            <ac:spMk id="8" creationId="{9B16A913-2E10-F03B-3C49-98C77BD927A6}"/>
          </ac:spMkLst>
        </pc:spChg>
        <pc:spChg chg="add mod">
          <ac:chgData name="Sudvarg, Marion" userId="2bb9b31b-5f3c-4f72-8e1f-41eb276ee9c6" providerId="ADAL" clId="{470E4B60-B9C6-422B-963F-C6AFAAFBBEB7}" dt="2024-07-10T12:47:41.361" v="1545" actId="1036"/>
          <ac:spMkLst>
            <pc:docMk/>
            <pc:sldMk cId="3090629585" sldId="601"/>
            <ac:spMk id="9" creationId="{61454667-ABAC-FD36-22DA-5E8B0D165B02}"/>
          </ac:spMkLst>
        </pc:spChg>
        <pc:spChg chg="add mod">
          <ac:chgData name="Sudvarg, Marion" userId="2bb9b31b-5f3c-4f72-8e1f-41eb276ee9c6" providerId="ADAL" clId="{470E4B60-B9C6-422B-963F-C6AFAAFBBEB7}" dt="2024-07-10T12:48:06.801" v="1548" actId="14100"/>
          <ac:spMkLst>
            <pc:docMk/>
            <pc:sldMk cId="3090629585" sldId="601"/>
            <ac:spMk id="10" creationId="{5B02A8B5-09BC-4723-B7CC-CAFF9C15B764}"/>
          </ac:spMkLst>
        </pc:spChg>
        <pc:picChg chg="mod">
          <ac:chgData name="Sudvarg, Marion" userId="2bb9b31b-5f3c-4f72-8e1f-41eb276ee9c6" providerId="ADAL" clId="{470E4B60-B9C6-422B-963F-C6AFAAFBBEB7}" dt="2024-07-10T12:47:20.752" v="1534" actId="1035"/>
          <ac:picMkLst>
            <pc:docMk/>
            <pc:sldMk cId="3090629585" sldId="601"/>
            <ac:picMk id="11" creationId="{EF32EA39-F53A-F7B9-1414-39B112AC10F5}"/>
          </ac:picMkLst>
        </pc:picChg>
      </pc:sldChg>
      <pc:sldChg chg="modSp new del mod">
        <pc:chgData name="Sudvarg, Marion" userId="2bb9b31b-5f3c-4f72-8e1f-41eb276ee9c6" providerId="ADAL" clId="{470E4B60-B9C6-422B-963F-C6AFAAFBBEB7}" dt="2024-07-10T14:56:53.192" v="2688" actId="47"/>
        <pc:sldMkLst>
          <pc:docMk/>
          <pc:sldMk cId="4143817060" sldId="602"/>
        </pc:sldMkLst>
        <pc:spChg chg="mod">
          <ac:chgData name="Sudvarg, Marion" userId="2bb9b31b-5f3c-4f72-8e1f-41eb276ee9c6" providerId="ADAL" clId="{470E4B60-B9C6-422B-963F-C6AFAAFBBEB7}" dt="2024-07-10T14:35:57.002" v="2005" actId="20577"/>
          <ac:spMkLst>
            <pc:docMk/>
            <pc:sldMk cId="4143817060" sldId="602"/>
            <ac:spMk id="2" creationId="{2B9C7845-BF5C-43E8-A3E8-524A4E505A6B}"/>
          </ac:spMkLst>
        </pc:spChg>
        <pc:spChg chg="mod">
          <ac:chgData name="Sudvarg, Marion" userId="2bb9b31b-5f3c-4f72-8e1f-41eb276ee9c6" providerId="ADAL" clId="{470E4B60-B9C6-422B-963F-C6AFAAFBBEB7}" dt="2024-07-10T12:59:32.822" v="1664" actId="20577"/>
          <ac:spMkLst>
            <pc:docMk/>
            <pc:sldMk cId="4143817060" sldId="602"/>
            <ac:spMk id="3" creationId="{6842231C-F83A-4A5F-ED78-840BCD277492}"/>
          </ac:spMkLst>
        </pc:spChg>
      </pc:sldChg>
      <pc:sldChg chg="delSp modSp add mod modAnim">
        <pc:chgData name="Sudvarg, Marion" userId="2bb9b31b-5f3c-4f72-8e1f-41eb276ee9c6" providerId="ADAL" clId="{470E4B60-B9C6-422B-963F-C6AFAAFBBEB7}" dt="2024-07-11T12:39:17.657" v="4850" actId="478"/>
        <pc:sldMkLst>
          <pc:docMk/>
          <pc:sldMk cId="2557634311" sldId="603"/>
        </pc:sldMkLst>
        <pc:spChg chg="mod">
          <ac:chgData name="Sudvarg, Marion" userId="2bb9b31b-5f3c-4f72-8e1f-41eb276ee9c6" providerId="ADAL" clId="{470E4B60-B9C6-422B-963F-C6AFAAFBBEB7}" dt="2024-07-10T20:07:03.647" v="3088" actId="20577"/>
          <ac:spMkLst>
            <pc:docMk/>
            <pc:sldMk cId="2557634311" sldId="603"/>
            <ac:spMk id="2" creationId="{2B9C7845-BF5C-43E8-A3E8-524A4E505A6B}"/>
          </ac:spMkLst>
        </pc:spChg>
        <pc:spChg chg="mod">
          <ac:chgData name="Sudvarg, Marion" userId="2bb9b31b-5f3c-4f72-8e1f-41eb276ee9c6" providerId="ADAL" clId="{470E4B60-B9C6-422B-963F-C6AFAAFBBEB7}" dt="2024-07-10T20:07:17.284" v="3092" actId="20577"/>
          <ac:spMkLst>
            <pc:docMk/>
            <pc:sldMk cId="2557634311" sldId="603"/>
            <ac:spMk id="3" creationId="{6842231C-F83A-4A5F-ED78-840BCD277492}"/>
          </ac:spMkLst>
        </pc:spChg>
        <pc:spChg chg="del mod">
          <ac:chgData name="Sudvarg, Marion" userId="2bb9b31b-5f3c-4f72-8e1f-41eb276ee9c6" providerId="ADAL" clId="{470E4B60-B9C6-422B-963F-C6AFAAFBBEB7}" dt="2024-07-11T12:39:17.657" v="4850" actId="478"/>
          <ac:spMkLst>
            <pc:docMk/>
            <pc:sldMk cId="2557634311" sldId="603"/>
            <ac:spMk id="5" creationId="{E6884047-ED0A-DE63-20CE-2771B8DF3E08}"/>
          </ac:spMkLst>
        </pc:spChg>
      </pc:sldChg>
      <pc:sldChg chg="add del">
        <pc:chgData name="Sudvarg, Marion" userId="2bb9b31b-5f3c-4f72-8e1f-41eb276ee9c6" providerId="ADAL" clId="{470E4B60-B9C6-422B-963F-C6AFAAFBBEB7}" dt="2024-07-10T14:36:09.134" v="2007" actId="47"/>
        <pc:sldMkLst>
          <pc:docMk/>
          <pc:sldMk cId="1930119664" sldId="604"/>
        </pc:sldMkLst>
      </pc:sldChg>
      <pc:sldChg chg="addSp delSp modSp add mod modTransition delAnim modAnim">
        <pc:chgData name="Sudvarg, Marion" userId="2bb9b31b-5f3c-4f72-8e1f-41eb276ee9c6" providerId="ADAL" clId="{470E4B60-B9C6-422B-963F-C6AFAAFBBEB7}" dt="2024-07-11T07:47:02.685" v="4781" actId="20577"/>
        <pc:sldMkLst>
          <pc:docMk/>
          <pc:sldMk cId="2526825876" sldId="604"/>
        </pc:sldMkLst>
        <pc:spChg chg="del">
          <ac:chgData name="Sudvarg, Marion" userId="2bb9b31b-5f3c-4f72-8e1f-41eb276ee9c6" providerId="ADAL" clId="{470E4B60-B9C6-422B-963F-C6AFAAFBBEB7}" dt="2024-07-10T14:36:47.480" v="2023" actId="478"/>
          <ac:spMkLst>
            <pc:docMk/>
            <pc:sldMk cId="2526825876" sldId="604"/>
            <ac:spMk id="3" creationId="{F010281D-5FE0-56FE-3749-864A82003249}"/>
          </ac:spMkLst>
        </pc:spChg>
        <pc:spChg chg="mod">
          <ac:chgData name="Sudvarg, Marion" userId="2bb9b31b-5f3c-4f72-8e1f-41eb276ee9c6" providerId="ADAL" clId="{470E4B60-B9C6-422B-963F-C6AFAAFBBEB7}" dt="2024-07-10T14:38:25.455" v="2111" actId="1076"/>
          <ac:spMkLst>
            <pc:docMk/>
            <pc:sldMk cId="2526825876" sldId="604"/>
            <ac:spMk id="5" creationId="{BDE16103-8AAF-348A-7B8F-52361637C2A8}"/>
          </ac:spMkLst>
        </pc:spChg>
        <pc:spChg chg="add del mod">
          <ac:chgData name="Sudvarg, Marion" userId="2bb9b31b-5f3c-4f72-8e1f-41eb276ee9c6" providerId="ADAL" clId="{470E4B60-B9C6-422B-963F-C6AFAAFBBEB7}" dt="2024-07-10T14:36:49.947" v="2024" actId="478"/>
          <ac:spMkLst>
            <pc:docMk/>
            <pc:sldMk cId="2526825876" sldId="604"/>
            <ac:spMk id="7" creationId="{5CAABAF5-195B-025F-56DC-DF3A0A613100}"/>
          </ac:spMkLst>
        </pc:spChg>
        <pc:spChg chg="add mod">
          <ac:chgData name="Sudvarg, Marion" userId="2bb9b31b-5f3c-4f72-8e1f-41eb276ee9c6" providerId="ADAL" clId="{470E4B60-B9C6-422B-963F-C6AFAAFBBEB7}" dt="2024-07-11T07:47:02.685" v="4781" actId="20577"/>
          <ac:spMkLst>
            <pc:docMk/>
            <pc:sldMk cId="2526825876" sldId="604"/>
            <ac:spMk id="8" creationId="{EBD98355-F407-319E-7A62-689B1EC24DC2}"/>
          </ac:spMkLst>
        </pc:spChg>
        <pc:spChg chg="add mod">
          <ac:chgData name="Sudvarg, Marion" userId="2bb9b31b-5f3c-4f72-8e1f-41eb276ee9c6" providerId="ADAL" clId="{470E4B60-B9C6-422B-963F-C6AFAAFBBEB7}" dt="2024-07-10T14:48:42.423" v="2554" actId="1036"/>
          <ac:spMkLst>
            <pc:docMk/>
            <pc:sldMk cId="2526825876" sldId="604"/>
            <ac:spMk id="9" creationId="{20910BF1-33F3-4571-D8BE-162401F83A03}"/>
          </ac:spMkLst>
        </pc:spChg>
        <pc:spChg chg="add mod">
          <ac:chgData name="Sudvarg, Marion" userId="2bb9b31b-5f3c-4f72-8e1f-41eb276ee9c6" providerId="ADAL" clId="{470E4B60-B9C6-422B-963F-C6AFAAFBBEB7}" dt="2024-07-10T14:48:42.423" v="2554" actId="1036"/>
          <ac:spMkLst>
            <pc:docMk/>
            <pc:sldMk cId="2526825876" sldId="604"/>
            <ac:spMk id="13" creationId="{C5C01517-9108-0084-09B3-704B87E45C4C}"/>
          </ac:spMkLst>
        </pc:spChg>
        <pc:spChg chg="add mod">
          <ac:chgData name="Sudvarg, Marion" userId="2bb9b31b-5f3c-4f72-8e1f-41eb276ee9c6" providerId="ADAL" clId="{470E4B60-B9C6-422B-963F-C6AFAAFBBEB7}" dt="2024-07-10T14:49:26.232" v="2610" actId="1036"/>
          <ac:spMkLst>
            <pc:docMk/>
            <pc:sldMk cId="2526825876" sldId="604"/>
            <ac:spMk id="15" creationId="{6443605A-E44A-99E5-A369-8E33B7F793E9}"/>
          </ac:spMkLst>
        </pc:spChg>
        <pc:spChg chg="add mod">
          <ac:chgData name="Sudvarg, Marion" userId="2bb9b31b-5f3c-4f72-8e1f-41eb276ee9c6" providerId="ADAL" clId="{470E4B60-B9C6-422B-963F-C6AFAAFBBEB7}" dt="2024-07-10T14:49:26.232" v="2610" actId="1036"/>
          <ac:spMkLst>
            <pc:docMk/>
            <pc:sldMk cId="2526825876" sldId="604"/>
            <ac:spMk id="17" creationId="{D3D922AE-3ECC-D806-4AC3-C95206344EFB}"/>
          </ac:spMkLst>
        </pc:spChg>
        <pc:spChg chg="add mod">
          <ac:chgData name="Sudvarg, Marion" userId="2bb9b31b-5f3c-4f72-8e1f-41eb276ee9c6" providerId="ADAL" clId="{470E4B60-B9C6-422B-963F-C6AFAAFBBEB7}" dt="2024-07-10T14:49:34.668" v="2614" actId="403"/>
          <ac:spMkLst>
            <pc:docMk/>
            <pc:sldMk cId="2526825876" sldId="604"/>
            <ac:spMk id="18" creationId="{A26346C0-C6D5-F95A-2BA2-7255F5299C47}"/>
          </ac:spMkLst>
        </pc:spChg>
        <pc:spChg chg="add mod">
          <ac:chgData name="Sudvarg, Marion" userId="2bb9b31b-5f3c-4f72-8e1f-41eb276ee9c6" providerId="ADAL" clId="{470E4B60-B9C6-422B-963F-C6AFAAFBBEB7}" dt="2024-07-10T14:50:50.013" v="2640" actId="20577"/>
          <ac:spMkLst>
            <pc:docMk/>
            <pc:sldMk cId="2526825876" sldId="604"/>
            <ac:spMk id="19" creationId="{FF805935-D961-9A26-6F71-05E1AF645571}"/>
          </ac:spMkLst>
        </pc:spChg>
        <pc:spChg chg="add del mod">
          <ac:chgData name="Sudvarg, Marion" userId="2bb9b31b-5f3c-4f72-8e1f-41eb276ee9c6" providerId="ADAL" clId="{470E4B60-B9C6-422B-963F-C6AFAAFBBEB7}" dt="2024-07-10T14:50:28.585" v="2629" actId="478"/>
          <ac:spMkLst>
            <pc:docMk/>
            <pc:sldMk cId="2526825876" sldId="604"/>
            <ac:spMk id="21" creationId="{BC8DCDEC-436E-31D3-E34C-443F01C8732A}"/>
          </ac:spMkLst>
        </pc:spChg>
        <pc:spChg chg="add mod">
          <ac:chgData name="Sudvarg, Marion" userId="2bb9b31b-5f3c-4f72-8e1f-41eb276ee9c6" providerId="ADAL" clId="{470E4B60-B9C6-422B-963F-C6AFAAFBBEB7}" dt="2024-07-10T14:50:24.777" v="2628" actId="14100"/>
          <ac:spMkLst>
            <pc:docMk/>
            <pc:sldMk cId="2526825876" sldId="604"/>
            <ac:spMk id="22" creationId="{70C3B17C-BB84-3D58-B04A-F43D2123D99C}"/>
          </ac:spMkLst>
        </pc:spChg>
        <pc:spChg chg="add mod">
          <ac:chgData name="Sudvarg, Marion" userId="2bb9b31b-5f3c-4f72-8e1f-41eb276ee9c6" providerId="ADAL" clId="{470E4B60-B9C6-422B-963F-C6AFAAFBBEB7}" dt="2024-07-10T14:52:04.532" v="2656" actId="20577"/>
          <ac:spMkLst>
            <pc:docMk/>
            <pc:sldMk cId="2526825876" sldId="604"/>
            <ac:spMk id="23" creationId="{B292E060-71CA-56C1-C3AB-7842EEDA98E5}"/>
          </ac:spMkLst>
        </pc:spChg>
        <pc:spChg chg="add mod">
          <ac:chgData name="Sudvarg, Marion" userId="2bb9b31b-5f3c-4f72-8e1f-41eb276ee9c6" providerId="ADAL" clId="{470E4B60-B9C6-422B-963F-C6AFAAFBBEB7}" dt="2024-07-10T14:51:55.212" v="2655" actId="1076"/>
          <ac:spMkLst>
            <pc:docMk/>
            <pc:sldMk cId="2526825876" sldId="604"/>
            <ac:spMk id="24" creationId="{FF5308BE-9E60-1849-680D-A57797118F69}"/>
          </ac:spMkLst>
        </pc:spChg>
        <pc:cxnChg chg="add mod">
          <ac:chgData name="Sudvarg, Marion" userId="2bb9b31b-5f3c-4f72-8e1f-41eb276ee9c6" providerId="ADAL" clId="{470E4B60-B9C6-422B-963F-C6AFAAFBBEB7}" dt="2024-07-10T14:48:42.423" v="2554" actId="1036"/>
          <ac:cxnSpMkLst>
            <pc:docMk/>
            <pc:sldMk cId="2526825876" sldId="604"/>
            <ac:cxnSpMk id="11" creationId="{9E200470-87E3-C75D-3E98-CF05434B7CBE}"/>
          </ac:cxnSpMkLst>
        </pc:cxnChg>
        <pc:cxnChg chg="add mod">
          <ac:chgData name="Sudvarg, Marion" userId="2bb9b31b-5f3c-4f72-8e1f-41eb276ee9c6" providerId="ADAL" clId="{470E4B60-B9C6-422B-963F-C6AFAAFBBEB7}" dt="2024-07-10T14:49:26.232" v="2610" actId="1036"/>
          <ac:cxnSpMkLst>
            <pc:docMk/>
            <pc:sldMk cId="2526825876" sldId="604"/>
            <ac:cxnSpMk id="16" creationId="{402FB312-206A-0604-097A-EE5411B223AB}"/>
          </ac:cxnSpMkLst>
        </pc:cxnChg>
        <pc:cxnChg chg="add del mod">
          <ac:chgData name="Sudvarg, Marion" userId="2bb9b31b-5f3c-4f72-8e1f-41eb276ee9c6" providerId="ADAL" clId="{470E4B60-B9C6-422B-963F-C6AFAAFBBEB7}" dt="2024-07-10T14:50:29.993" v="2630" actId="478"/>
          <ac:cxnSpMkLst>
            <pc:docMk/>
            <pc:sldMk cId="2526825876" sldId="604"/>
            <ac:cxnSpMk id="20" creationId="{129C3EF5-1FE1-2031-69C7-86DB9F4945A4}"/>
          </ac:cxnSpMkLst>
        </pc:cxnChg>
      </pc:sldChg>
      <pc:sldChg chg="addSp delSp modSp new mod modAnim">
        <pc:chgData name="Sudvarg, Marion" userId="2bb9b31b-5f3c-4f72-8e1f-41eb276ee9c6" providerId="ADAL" clId="{470E4B60-B9C6-422B-963F-C6AFAAFBBEB7}" dt="2024-07-11T12:39:24.914" v="4851" actId="478"/>
        <pc:sldMkLst>
          <pc:docMk/>
          <pc:sldMk cId="966152800" sldId="605"/>
        </pc:sldMkLst>
        <pc:spChg chg="mod">
          <ac:chgData name="Sudvarg, Marion" userId="2bb9b31b-5f3c-4f72-8e1f-41eb276ee9c6" providerId="ADAL" clId="{470E4B60-B9C6-422B-963F-C6AFAAFBBEB7}" dt="2024-07-10T19:54:11.669" v="2735" actId="20577"/>
          <ac:spMkLst>
            <pc:docMk/>
            <pc:sldMk cId="966152800" sldId="605"/>
            <ac:spMk id="2" creationId="{E7941F40-DC94-2D41-ECBE-3213635CE526}"/>
          </ac:spMkLst>
        </pc:spChg>
        <pc:spChg chg="del">
          <ac:chgData name="Sudvarg, Marion" userId="2bb9b31b-5f3c-4f72-8e1f-41eb276ee9c6" providerId="ADAL" clId="{470E4B60-B9C6-422B-963F-C6AFAAFBBEB7}" dt="2024-07-10T19:54:15.275" v="2736" actId="478"/>
          <ac:spMkLst>
            <pc:docMk/>
            <pc:sldMk cId="966152800" sldId="605"/>
            <ac:spMk id="3" creationId="{C104821C-2814-8D2E-FA22-C5D86E7DB2BD}"/>
          </ac:spMkLst>
        </pc:spChg>
        <pc:spChg chg="del mod">
          <ac:chgData name="Sudvarg, Marion" userId="2bb9b31b-5f3c-4f72-8e1f-41eb276ee9c6" providerId="ADAL" clId="{470E4B60-B9C6-422B-963F-C6AFAAFBBEB7}" dt="2024-07-11T12:39:24.914" v="4851" actId="478"/>
          <ac:spMkLst>
            <pc:docMk/>
            <pc:sldMk cId="966152800" sldId="605"/>
            <ac:spMk id="5" creationId="{9017AADD-85FB-BAB4-5D2D-1F2C18B54361}"/>
          </ac:spMkLst>
        </pc:spChg>
        <pc:spChg chg="add mod">
          <ac:chgData name="Sudvarg, Marion" userId="2bb9b31b-5f3c-4f72-8e1f-41eb276ee9c6" providerId="ADAL" clId="{470E4B60-B9C6-422B-963F-C6AFAAFBBEB7}" dt="2024-07-10T20:00:22.429" v="2833" actId="1076"/>
          <ac:spMkLst>
            <pc:docMk/>
            <pc:sldMk cId="966152800" sldId="605"/>
            <ac:spMk id="9" creationId="{968D17C3-7614-6CB3-7619-DF4CA294D5BB}"/>
          </ac:spMkLst>
        </pc:spChg>
        <pc:spChg chg="add mod">
          <ac:chgData name="Sudvarg, Marion" userId="2bb9b31b-5f3c-4f72-8e1f-41eb276ee9c6" providerId="ADAL" clId="{470E4B60-B9C6-422B-963F-C6AFAAFBBEB7}" dt="2024-07-10T20:00:22.429" v="2833" actId="1076"/>
          <ac:spMkLst>
            <pc:docMk/>
            <pc:sldMk cId="966152800" sldId="605"/>
            <ac:spMk id="10" creationId="{B350BA3D-6217-85B4-4314-F83C24F5519C}"/>
          </ac:spMkLst>
        </pc:spChg>
        <pc:spChg chg="add mod">
          <ac:chgData name="Sudvarg, Marion" userId="2bb9b31b-5f3c-4f72-8e1f-41eb276ee9c6" providerId="ADAL" clId="{470E4B60-B9C6-422B-963F-C6AFAAFBBEB7}" dt="2024-07-10T20:00:22.429" v="2833" actId="1076"/>
          <ac:spMkLst>
            <pc:docMk/>
            <pc:sldMk cId="966152800" sldId="605"/>
            <ac:spMk id="13" creationId="{1AD35462-5F48-11D9-B73A-062A7D493F71}"/>
          </ac:spMkLst>
        </pc:spChg>
        <pc:spChg chg="add mod">
          <ac:chgData name="Sudvarg, Marion" userId="2bb9b31b-5f3c-4f72-8e1f-41eb276ee9c6" providerId="ADAL" clId="{470E4B60-B9C6-422B-963F-C6AFAAFBBEB7}" dt="2024-07-10T20:00:47.830" v="2837" actId="1076"/>
          <ac:spMkLst>
            <pc:docMk/>
            <pc:sldMk cId="966152800" sldId="605"/>
            <ac:spMk id="14" creationId="{3020E2BB-C4FD-E134-C9DC-9F5C550E9E5D}"/>
          </ac:spMkLst>
        </pc:spChg>
        <pc:spChg chg="add del mod">
          <ac:chgData name="Sudvarg, Marion" userId="2bb9b31b-5f3c-4f72-8e1f-41eb276ee9c6" providerId="ADAL" clId="{470E4B60-B9C6-422B-963F-C6AFAAFBBEB7}" dt="2024-07-10T19:59:21.502" v="2827" actId="478"/>
          <ac:spMkLst>
            <pc:docMk/>
            <pc:sldMk cId="966152800" sldId="605"/>
            <ac:spMk id="16" creationId="{B8B0F4EB-CAE1-83A7-779F-1115D16E55C8}"/>
          </ac:spMkLst>
        </pc:spChg>
        <pc:spChg chg="add mod">
          <ac:chgData name="Sudvarg, Marion" userId="2bb9b31b-5f3c-4f72-8e1f-41eb276ee9c6" providerId="ADAL" clId="{470E4B60-B9C6-422B-963F-C6AFAAFBBEB7}" dt="2024-07-10T20:02:00.025" v="2861" actId="20577"/>
          <ac:spMkLst>
            <pc:docMk/>
            <pc:sldMk cId="966152800" sldId="605"/>
            <ac:spMk id="21" creationId="{F5B7C4A5-F4F4-BA11-C67C-AD078A92EC1B}"/>
          </ac:spMkLst>
        </pc:spChg>
        <pc:picChg chg="add mod">
          <ac:chgData name="Sudvarg, Marion" userId="2bb9b31b-5f3c-4f72-8e1f-41eb276ee9c6" providerId="ADAL" clId="{470E4B60-B9C6-422B-963F-C6AFAAFBBEB7}" dt="2024-07-10T20:00:22.429" v="2833" actId="1076"/>
          <ac:picMkLst>
            <pc:docMk/>
            <pc:sldMk cId="966152800" sldId="605"/>
            <ac:picMk id="6" creationId="{C7D345BE-8B85-285A-09BA-929D33DBE568}"/>
          </ac:picMkLst>
        </pc:picChg>
        <pc:picChg chg="add mod">
          <ac:chgData name="Sudvarg, Marion" userId="2bb9b31b-5f3c-4f72-8e1f-41eb276ee9c6" providerId="ADAL" clId="{470E4B60-B9C6-422B-963F-C6AFAAFBBEB7}" dt="2024-07-10T20:00:22.429" v="2833" actId="1076"/>
          <ac:picMkLst>
            <pc:docMk/>
            <pc:sldMk cId="966152800" sldId="605"/>
            <ac:picMk id="7" creationId="{571157B8-CB23-0334-AB4D-EF9FECEB8818}"/>
          </ac:picMkLst>
        </pc:picChg>
        <pc:picChg chg="add del mod">
          <ac:chgData name="Sudvarg, Marion" userId="2bb9b31b-5f3c-4f72-8e1f-41eb276ee9c6" providerId="ADAL" clId="{470E4B60-B9C6-422B-963F-C6AFAAFBBEB7}" dt="2024-07-10T19:56:24.773" v="2744" actId="478"/>
          <ac:picMkLst>
            <pc:docMk/>
            <pc:sldMk cId="966152800" sldId="605"/>
            <ac:picMk id="8" creationId="{9F0009CE-03D7-1C1C-F29E-B95899813F52}"/>
          </ac:picMkLst>
        </pc:picChg>
        <pc:cxnChg chg="add mod">
          <ac:chgData name="Sudvarg, Marion" userId="2bb9b31b-5f3c-4f72-8e1f-41eb276ee9c6" providerId="ADAL" clId="{470E4B60-B9C6-422B-963F-C6AFAAFBBEB7}" dt="2024-07-10T20:00:22.429" v="2833" actId="1076"/>
          <ac:cxnSpMkLst>
            <pc:docMk/>
            <pc:sldMk cId="966152800" sldId="605"/>
            <ac:cxnSpMk id="12" creationId="{89B92307-2D81-B94E-5C15-DBC1AE707BBB}"/>
          </ac:cxnSpMkLst>
        </pc:cxnChg>
        <pc:cxnChg chg="add mod">
          <ac:chgData name="Sudvarg, Marion" userId="2bb9b31b-5f3c-4f72-8e1f-41eb276ee9c6" providerId="ADAL" clId="{470E4B60-B9C6-422B-963F-C6AFAAFBBEB7}" dt="2024-07-10T20:00:22.429" v="2833" actId="1076"/>
          <ac:cxnSpMkLst>
            <pc:docMk/>
            <pc:sldMk cId="966152800" sldId="605"/>
            <ac:cxnSpMk id="15" creationId="{19CF3315-B6D4-B004-6922-D3D876A740C6}"/>
          </ac:cxnSpMkLst>
        </pc:cxnChg>
        <pc:cxnChg chg="add mod">
          <ac:chgData name="Sudvarg, Marion" userId="2bb9b31b-5f3c-4f72-8e1f-41eb276ee9c6" providerId="ADAL" clId="{470E4B60-B9C6-422B-963F-C6AFAAFBBEB7}" dt="2024-07-10T20:00:22.429" v="2833" actId="1076"/>
          <ac:cxnSpMkLst>
            <pc:docMk/>
            <pc:sldMk cId="966152800" sldId="605"/>
            <ac:cxnSpMk id="18" creationId="{5E70ECB8-C332-28F4-356C-CB05EBDB67E8}"/>
          </ac:cxnSpMkLst>
        </pc:cxnChg>
      </pc:sldChg>
      <pc:sldChg chg="addSp modSp add mod modAnim">
        <pc:chgData name="Sudvarg, Marion" userId="2bb9b31b-5f3c-4f72-8e1f-41eb276ee9c6" providerId="ADAL" clId="{470E4B60-B9C6-422B-963F-C6AFAAFBBEB7}" dt="2024-07-10T20:15:26.187" v="3312" actId="1076"/>
        <pc:sldMkLst>
          <pc:docMk/>
          <pc:sldMk cId="2809728768" sldId="606"/>
        </pc:sldMkLst>
        <pc:spChg chg="add mod">
          <ac:chgData name="Sudvarg, Marion" userId="2bb9b31b-5f3c-4f72-8e1f-41eb276ee9c6" providerId="ADAL" clId="{470E4B60-B9C6-422B-963F-C6AFAAFBBEB7}" dt="2024-07-10T20:15:26.187" v="3312" actId="1076"/>
          <ac:spMkLst>
            <pc:docMk/>
            <pc:sldMk cId="2809728768" sldId="606"/>
            <ac:spMk id="2" creationId="{D4EA53CB-7E01-5BD4-69EB-311BF2417C24}"/>
          </ac:spMkLst>
        </pc:spChg>
      </pc:sldChg>
      <pc:sldChg chg="addSp delSp modSp add mod ord">
        <pc:chgData name="Sudvarg, Marion" userId="2bb9b31b-5f3c-4f72-8e1f-41eb276ee9c6" providerId="ADAL" clId="{470E4B60-B9C6-422B-963F-C6AFAAFBBEB7}" dt="2024-07-10T20:16:45.811" v="3320"/>
        <pc:sldMkLst>
          <pc:docMk/>
          <pc:sldMk cId="3492981322" sldId="607"/>
        </pc:sldMkLst>
        <pc:spChg chg="del">
          <ac:chgData name="Sudvarg, Marion" userId="2bb9b31b-5f3c-4f72-8e1f-41eb276ee9c6" providerId="ADAL" clId="{470E4B60-B9C6-422B-963F-C6AFAAFBBEB7}" dt="2024-07-10T20:10:33.594" v="3110" actId="478"/>
          <ac:spMkLst>
            <pc:docMk/>
            <pc:sldMk cId="3492981322" sldId="607"/>
            <ac:spMk id="2" creationId="{77515313-5941-C315-51B4-6E8897D8FEAD}"/>
          </ac:spMkLst>
        </pc:spChg>
        <pc:spChg chg="add mod">
          <ac:chgData name="Sudvarg, Marion" userId="2bb9b31b-5f3c-4f72-8e1f-41eb276ee9c6" providerId="ADAL" clId="{470E4B60-B9C6-422B-963F-C6AFAAFBBEB7}" dt="2024-07-10T20:12:50.893" v="3185" actId="1076"/>
          <ac:spMkLst>
            <pc:docMk/>
            <pc:sldMk cId="3492981322" sldId="607"/>
            <ac:spMk id="7" creationId="{6A287EB9-71CC-0072-B579-C0286885FD83}"/>
          </ac:spMkLst>
        </pc:spChg>
        <pc:grpChg chg="del">
          <ac:chgData name="Sudvarg, Marion" userId="2bb9b31b-5f3c-4f72-8e1f-41eb276ee9c6" providerId="ADAL" clId="{470E4B60-B9C6-422B-963F-C6AFAAFBBEB7}" dt="2024-07-10T20:10:32.077" v="3109" actId="478"/>
          <ac:grpSpMkLst>
            <pc:docMk/>
            <pc:sldMk cId="3492981322" sldId="607"/>
            <ac:grpSpMk id="8" creationId="{18F66B13-B7BC-74B8-FA71-16503CC18002}"/>
          </ac:grpSpMkLst>
        </pc:grpChg>
        <pc:picChg chg="mod">
          <ac:chgData name="Sudvarg, Marion" userId="2bb9b31b-5f3c-4f72-8e1f-41eb276ee9c6" providerId="ADAL" clId="{470E4B60-B9C6-422B-963F-C6AFAAFBBEB7}" dt="2024-07-10T20:10:41.147" v="3113" actId="1076"/>
          <ac:picMkLst>
            <pc:docMk/>
            <pc:sldMk cId="3492981322" sldId="607"/>
            <ac:picMk id="3" creationId="{6E526787-61BA-FF8B-EA94-204DBEFF396F}"/>
          </ac:picMkLst>
        </pc:picChg>
      </pc:sldChg>
      <pc:sldChg chg="modSp add mod">
        <pc:chgData name="Sudvarg, Marion" userId="2bb9b31b-5f3c-4f72-8e1f-41eb276ee9c6" providerId="ADAL" clId="{470E4B60-B9C6-422B-963F-C6AFAAFBBEB7}" dt="2024-07-10T20:20:05.506" v="3393" actId="20577"/>
        <pc:sldMkLst>
          <pc:docMk/>
          <pc:sldMk cId="3861802928" sldId="608"/>
        </pc:sldMkLst>
        <pc:spChg chg="mod">
          <ac:chgData name="Sudvarg, Marion" userId="2bb9b31b-5f3c-4f72-8e1f-41eb276ee9c6" providerId="ADAL" clId="{470E4B60-B9C6-422B-963F-C6AFAAFBBEB7}" dt="2024-07-10T20:20:05.506" v="3393" actId="20577"/>
          <ac:spMkLst>
            <pc:docMk/>
            <pc:sldMk cId="3861802928" sldId="608"/>
            <ac:spMk id="3" creationId="{F010281D-5FE0-56FE-3749-864A82003249}"/>
          </ac:spMkLst>
        </pc:spChg>
      </pc:sldChg>
      <pc:sldChg chg="addSp delSp modSp new mod modAnim">
        <pc:chgData name="Sudvarg, Marion" userId="2bb9b31b-5f3c-4f72-8e1f-41eb276ee9c6" providerId="ADAL" clId="{470E4B60-B9C6-422B-963F-C6AFAAFBBEB7}" dt="2024-07-11T12:39:02.090" v="4849" actId="478"/>
        <pc:sldMkLst>
          <pc:docMk/>
          <pc:sldMk cId="586442679" sldId="609"/>
        </pc:sldMkLst>
        <pc:spChg chg="mod">
          <ac:chgData name="Sudvarg, Marion" userId="2bb9b31b-5f3c-4f72-8e1f-41eb276ee9c6" providerId="ADAL" clId="{470E4B60-B9C6-422B-963F-C6AFAAFBBEB7}" dt="2024-07-10T22:43:32.553" v="3780" actId="1076"/>
          <ac:spMkLst>
            <pc:docMk/>
            <pc:sldMk cId="586442679" sldId="609"/>
            <ac:spMk id="2" creationId="{8E9DCBC2-7378-B1AC-8CF7-9FDA288ABDCE}"/>
          </ac:spMkLst>
        </pc:spChg>
        <pc:spChg chg="mod">
          <ac:chgData name="Sudvarg, Marion" userId="2bb9b31b-5f3c-4f72-8e1f-41eb276ee9c6" providerId="ADAL" clId="{470E4B60-B9C6-422B-963F-C6AFAAFBBEB7}" dt="2024-07-11T11:56:42.846" v="4825" actId="20577"/>
          <ac:spMkLst>
            <pc:docMk/>
            <pc:sldMk cId="586442679" sldId="609"/>
            <ac:spMk id="3" creationId="{F4E25105-3963-9E0F-0D13-05103FBDD1AF}"/>
          </ac:spMkLst>
        </pc:spChg>
        <pc:spChg chg="del mod">
          <ac:chgData name="Sudvarg, Marion" userId="2bb9b31b-5f3c-4f72-8e1f-41eb276ee9c6" providerId="ADAL" clId="{470E4B60-B9C6-422B-963F-C6AFAAFBBEB7}" dt="2024-07-11T12:39:02.090" v="4849" actId="478"/>
          <ac:spMkLst>
            <pc:docMk/>
            <pc:sldMk cId="586442679" sldId="609"/>
            <ac:spMk id="5" creationId="{879EFB16-437D-8233-E2CD-EC8BF46FA84A}"/>
          </ac:spMkLst>
        </pc:spChg>
        <pc:picChg chg="add mod">
          <ac:chgData name="Sudvarg, Marion" userId="2bb9b31b-5f3c-4f72-8e1f-41eb276ee9c6" providerId="ADAL" clId="{470E4B60-B9C6-422B-963F-C6AFAAFBBEB7}" dt="2024-07-10T22:43:26.182" v="3779" actId="1035"/>
          <ac:picMkLst>
            <pc:docMk/>
            <pc:sldMk cId="586442679" sldId="609"/>
            <ac:picMk id="7" creationId="{B21016C6-3D9F-C05B-A4B4-34BDBFFC8E00}"/>
          </ac:picMkLst>
        </pc:picChg>
        <pc:picChg chg="add mod">
          <ac:chgData name="Sudvarg, Marion" userId="2bb9b31b-5f3c-4f72-8e1f-41eb276ee9c6" providerId="ADAL" clId="{470E4B60-B9C6-422B-963F-C6AFAAFBBEB7}" dt="2024-07-10T22:43:26.182" v="3779" actId="1035"/>
          <ac:picMkLst>
            <pc:docMk/>
            <pc:sldMk cId="586442679" sldId="609"/>
            <ac:picMk id="9" creationId="{1F895A8C-ECC8-4900-6A2A-6CFE82789378}"/>
          </ac:picMkLst>
        </pc:picChg>
        <pc:picChg chg="add mod">
          <ac:chgData name="Sudvarg, Marion" userId="2bb9b31b-5f3c-4f72-8e1f-41eb276ee9c6" providerId="ADAL" clId="{470E4B60-B9C6-422B-963F-C6AFAAFBBEB7}" dt="2024-07-10T22:43:26.182" v="3779" actId="1035"/>
          <ac:picMkLst>
            <pc:docMk/>
            <pc:sldMk cId="586442679" sldId="609"/>
            <ac:picMk id="11" creationId="{17712BF3-BB86-A740-1B88-5682CC8C5969}"/>
          </ac:picMkLst>
        </pc:picChg>
      </pc:sldChg>
      <pc:sldChg chg="modSp add mod">
        <pc:chgData name="Sudvarg, Marion" userId="2bb9b31b-5f3c-4f72-8e1f-41eb276ee9c6" providerId="ADAL" clId="{470E4B60-B9C6-422B-963F-C6AFAAFBBEB7}" dt="2024-07-10T20:22:28.526" v="3515" actId="20577"/>
        <pc:sldMkLst>
          <pc:docMk/>
          <pc:sldMk cId="2991577138" sldId="610"/>
        </pc:sldMkLst>
        <pc:spChg chg="mod">
          <ac:chgData name="Sudvarg, Marion" userId="2bb9b31b-5f3c-4f72-8e1f-41eb276ee9c6" providerId="ADAL" clId="{470E4B60-B9C6-422B-963F-C6AFAAFBBEB7}" dt="2024-07-10T20:22:28.526" v="3515" actId="20577"/>
          <ac:spMkLst>
            <pc:docMk/>
            <pc:sldMk cId="2991577138" sldId="610"/>
            <ac:spMk id="3" creationId="{F010281D-5FE0-56FE-3749-864A82003249}"/>
          </ac:spMkLst>
        </pc:spChg>
      </pc:sldChg>
      <pc:sldChg chg="addSp delSp modSp new mod modAnim">
        <pc:chgData name="Sudvarg, Marion" userId="2bb9b31b-5f3c-4f72-8e1f-41eb276ee9c6" providerId="ADAL" clId="{470E4B60-B9C6-422B-963F-C6AFAAFBBEB7}" dt="2024-07-11T12:38:56.571" v="4848" actId="478"/>
        <pc:sldMkLst>
          <pc:docMk/>
          <pc:sldMk cId="3870980278" sldId="611"/>
        </pc:sldMkLst>
        <pc:spChg chg="mod">
          <ac:chgData name="Sudvarg, Marion" userId="2bb9b31b-5f3c-4f72-8e1f-41eb276ee9c6" providerId="ADAL" clId="{470E4B60-B9C6-422B-963F-C6AFAAFBBEB7}" dt="2024-07-11T00:05:21.084" v="4094" actId="1076"/>
          <ac:spMkLst>
            <pc:docMk/>
            <pc:sldMk cId="3870980278" sldId="611"/>
            <ac:spMk id="2" creationId="{A5D56E5B-B257-9D71-BB25-4F06291EDAA6}"/>
          </ac:spMkLst>
        </pc:spChg>
        <pc:spChg chg="mod">
          <ac:chgData name="Sudvarg, Marion" userId="2bb9b31b-5f3c-4f72-8e1f-41eb276ee9c6" providerId="ADAL" clId="{470E4B60-B9C6-422B-963F-C6AFAAFBBEB7}" dt="2024-07-11T00:10:30.536" v="4295" actId="20577"/>
          <ac:spMkLst>
            <pc:docMk/>
            <pc:sldMk cId="3870980278" sldId="611"/>
            <ac:spMk id="3" creationId="{5F85C96E-3BE1-C482-D01E-DDE5C6C59C62}"/>
          </ac:spMkLst>
        </pc:spChg>
        <pc:spChg chg="del mod">
          <ac:chgData name="Sudvarg, Marion" userId="2bb9b31b-5f3c-4f72-8e1f-41eb276ee9c6" providerId="ADAL" clId="{470E4B60-B9C6-422B-963F-C6AFAAFBBEB7}" dt="2024-07-11T12:38:56.571" v="4848" actId="478"/>
          <ac:spMkLst>
            <pc:docMk/>
            <pc:sldMk cId="3870980278" sldId="611"/>
            <ac:spMk id="5" creationId="{6CE3A203-D157-3E9B-F898-FBD0E0F5037F}"/>
          </ac:spMkLst>
        </pc:spChg>
        <pc:picChg chg="add mod">
          <ac:chgData name="Sudvarg, Marion" userId="2bb9b31b-5f3c-4f72-8e1f-41eb276ee9c6" providerId="ADAL" clId="{470E4B60-B9C6-422B-963F-C6AFAAFBBEB7}" dt="2024-07-11T00:06:02.110" v="4117" actId="1076"/>
          <ac:picMkLst>
            <pc:docMk/>
            <pc:sldMk cId="3870980278" sldId="611"/>
            <ac:picMk id="7" creationId="{290F139B-70A8-6369-0E3D-B3CF090BCD21}"/>
          </ac:picMkLst>
        </pc:picChg>
        <pc:cxnChg chg="add mod">
          <ac:chgData name="Sudvarg, Marion" userId="2bb9b31b-5f3c-4f72-8e1f-41eb276ee9c6" providerId="ADAL" clId="{470E4B60-B9C6-422B-963F-C6AFAAFBBEB7}" dt="2024-07-11T12:35:13.764" v="4838" actId="1582"/>
          <ac:cxnSpMkLst>
            <pc:docMk/>
            <pc:sldMk cId="3870980278" sldId="611"/>
            <ac:cxnSpMk id="8" creationId="{85CBC245-B301-81A0-4DB4-1F4EC6A759F5}"/>
          </ac:cxnSpMkLst>
        </pc:cxnChg>
      </pc:sldChg>
      <pc:sldChg chg="delSp modSp new mod modAnim">
        <pc:chgData name="Sudvarg, Marion" userId="2bb9b31b-5f3c-4f72-8e1f-41eb276ee9c6" providerId="ADAL" clId="{470E4B60-B9C6-422B-963F-C6AFAAFBBEB7}" dt="2024-07-11T12:38:51.594" v="4847" actId="478"/>
        <pc:sldMkLst>
          <pc:docMk/>
          <pc:sldMk cId="547303377" sldId="612"/>
        </pc:sldMkLst>
        <pc:spChg chg="mod">
          <ac:chgData name="Sudvarg, Marion" userId="2bb9b31b-5f3c-4f72-8e1f-41eb276ee9c6" providerId="ADAL" clId="{470E4B60-B9C6-422B-963F-C6AFAAFBBEB7}" dt="2024-07-11T00:11:03.899" v="4313" actId="20577"/>
          <ac:spMkLst>
            <pc:docMk/>
            <pc:sldMk cId="547303377" sldId="612"/>
            <ac:spMk id="2" creationId="{B0F99E3D-5B00-3FE0-F2D0-421791030347}"/>
          </ac:spMkLst>
        </pc:spChg>
        <pc:spChg chg="mod">
          <ac:chgData name="Sudvarg, Marion" userId="2bb9b31b-5f3c-4f72-8e1f-41eb276ee9c6" providerId="ADAL" clId="{470E4B60-B9C6-422B-963F-C6AFAAFBBEB7}" dt="2024-07-11T00:14:59.835" v="4745" actId="948"/>
          <ac:spMkLst>
            <pc:docMk/>
            <pc:sldMk cId="547303377" sldId="612"/>
            <ac:spMk id="3" creationId="{B65F5AA2-C44B-DF90-8668-81D09BCB776F}"/>
          </ac:spMkLst>
        </pc:spChg>
        <pc:spChg chg="del mod">
          <ac:chgData name="Sudvarg, Marion" userId="2bb9b31b-5f3c-4f72-8e1f-41eb276ee9c6" providerId="ADAL" clId="{470E4B60-B9C6-422B-963F-C6AFAAFBBEB7}" dt="2024-07-11T12:38:51.594" v="4847" actId="478"/>
          <ac:spMkLst>
            <pc:docMk/>
            <pc:sldMk cId="547303377" sldId="612"/>
            <ac:spMk id="5" creationId="{ED326BF6-1D48-93AC-05DB-51F52183E210}"/>
          </ac:spMkLst>
        </pc:spChg>
      </pc:sldChg>
      <pc:sldChg chg="add mod modShow">
        <pc:chgData name="Sudvarg, Marion" userId="2bb9b31b-5f3c-4f72-8e1f-41eb276ee9c6" providerId="ADAL" clId="{470E4B60-B9C6-422B-963F-C6AFAAFBBEB7}" dt="2024-07-11T07:52:47.200" v="4812" actId="729"/>
        <pc:sldMkLst>
          <pc:docMk/>
          <pc:sldMk cId="3487253080" sldId="613"/>
        </pc:sldMkLst>
      </pc:sldChg>
      <pc:sldChg chg="delSp new mod">
        <pc:chgData name="Sudvarg, Marion" userId="2bb9b31b-5f3c-4f72-8e1f-41eb276ee9c6" providerId="ADAL" clId="{470E4B60-B9C6-422B-963F-C6AFAAFBBEB7}" dt="2024-07-11T12:37:47.797" v="4846" actId="478"/>
        <pc:sldMkLst>
          <pc:docMk/>
          <pc:sldMk cId="3103995261" sldId="614"/>
        </pc:sldMkLst>
        <pc:spChg chg="del">
          <ac:chgData name="Sudvarg, Marion" userId="2bb9b31b-5f3c-4f72-8e1f-41eb276ee9c6" providerId="ADAL" clId="{470E4B60-B9C6-422B-963F-C6AFAAFBBEB7}" dt="2024-07-11T12:37:42.394" v="4844" actId="478"/>
          <ac:spMkLst>
            <pc:docMk/>
            <pc:sldMk cId="3103995261" sldId="614"/>
            <ac:spMk id="2" creationId="{74A2FD68-B849-2BB3-EA48-9E33DC97957E}"/>
          </ac:spMkLst>
        </pc:spChg>
        <pc:spChg chg="del">
          <ac:chgData name="Sudvarg, Marion" userId="2bb9b31b-5f3c-4f72-8e1f-41eb276ee9c6" providerId="ADAL" clId="{470E4B60-B9C6-422B-963F-C6AFAAFBBEB7}" dt="2024-07-11T12:37:44.216" v="4845" actId="478"/>
          <ac:spMkLst>
            <pc:docMk/>
            <pc:sldMk cId="3103995261" sldId="614"/>
            <ac:spMk id="3" creationId="{FE7226C9-5EB1-8855-FCCB-AEA4B6485F9C}"/>
          </ac:spMkLst>
        </pc:spChg>
        <pc:spChg chg="del">
          <ac:chgData name="Sudvarg, Marion" userId="2bb9b31b-5f3c-4f72-8e1f-41eb276ee9c6" providerId="ADAL" clId="{470E4B60-B9C6-422B-963F-C6AFAAFBBEB7}" dt="2024-07-11T12:37:47.797" v="4846" actId="478"/>
          <ac:spMkLst>
            <pc:docMk/>
            <pc:sldMk cId="3103995261" sldId="614"/>
            <ac:spMk id="5" creationId="{B08ACFFE-8C84-28B9-B39E-6C99E3D2D585}"/>
          </ac:spMkLst>
        </pc:spChg>
      </pc:sldChg>
      <pc:sldMasterChg chg="modSp modSldLayout">
        <pc:chgData name="Sudvarg, Marion" userId="2bb9b31b-5f3c-4f72-8e1f-41eb276ee9c6" providerId="ADAL" clId="{470E4B60-B9C6-422B-963F-C6AFAAFBBEB7}" dt="2024-07-11T08:02:20.883" v="4820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470E4B60-B9C6-422B-963F-C6AFAAFBBEB7}" dt="2024-07-11T08:02:20.883" v="4820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70E4B60-B9C6-422B-963F-C6AFAAFBBEB7}" dt="2024-07-11T08:02:20.883" v="4820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470E4B60-B9C6-422B-963F-C6AFAAFBBEB7}" dt="2024-07-11T08:02:20.883" v="4820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9DC5B4A8-6AA4-4A02-A74E-607B4A4D45B0}"/>
    <pc:docChg chg="undo redo custSel addSld delSld modSld sldOrd modMainMaster addSection delSection modSection">
      <pc:chgData name="Sudvarg, Marion" userId="2bb9b31b-5f3c-4f72-8e1f-41eb276ee9c6" providerId="ADAL" clId="{9DC5B4A8-6AA4-4A02-A74E-607B4A4D45B0}" dt="2022-08-21T16:55:55.657" v="34119" actId="6549"/>
      <pc:docMkLst>
        <pc:docMk/>
      </pc:docMkLst>
      <pc:sldChg chg="addSp delSp modSp mod modTransition delAnim modNotesTx">
        <pc:chgData name="Sudvarg, Marion" userId="2bb9b31b-5f3c-4f72-8e1f-41eb276ee9c6" providerId="ADAL" clId="{9DC5B4A8-6AA4-4A02-A74E-607B4A4D45B0}" dt="2022-08-21T16:55:55.657" v="34119" actId="6549"/>
        <pc:sldMkLst>
          <pc:docMk/>
          <pc:sldMk cId="1505880002" sldId="256"/>
        </pc:sldMkLst>
        <pc:spChg chg="mod">
          <ac:chgData name="Sudvarg, Marion" userId="2bb9b31b-5f3c-4f72-8e1f-41eb276ee9c6" providerId="ADAL" clId="{9DC5B4A8-6AA4-4A02-A74E-607B4A4D45B0}" dt="2022-07-25T22:35:22.885" v="3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9DC5B4A8-6AA4-4A02-A74E-607B4A4D45B0}" dt="2022-07-25T22:35:27.826" v="8" actId="20577"/>
          <ac:spMkLst>
            <pc:docMk/>
            <pc:sldMk cId="1505880002" sldId="256"/>
            <ac:spMk id="3" creationId="{00000000-0000-0000-0000-000000000000}"/>
          </ac:spMkLst>
        </pc:spChg>
        <pc:picChg chg="add del mod">
          <ac:chgData name="Sudvarg, Marion" userId="2bb9b31b-5f3c-4f72-8e1f-41eb276ee9c6" providerId="ADAL" clId="{9DC5B4A8-6AA4-4A02-A74E-607B4A4D45B0}" dt="2022-08-15T22:11:21.416" v="18945" actId="478"/>
          <ac:picMkLst>
            <pc:docMk/>
            <pc:sldMk cId="1505880002" sldId="256"/>
            <ac:picMk id="5" creationId="{3A2AC548-4E55-BA58-7D3A-7FE541C1C424}"/>
          </ac:picMkLst>
        </pc:picChg>
      </pc:sldChg>
      <pc:sldChg chg="modSp del mod">
        <pc:chgData name="Sudvarg, Marion" userId="2bb9b31b-5f3c-4f72-8e1f-41eb276ee9c6" providerId="ADAL" clId="{9DC5B4A8-6AA4-4A02-A74E-607B4A4D45B0}" dt="2022-08-11T11:02:11.196" v="6705" actId="47"/>
        <pc:sldMkLst>
          <pc:docMk/>
          <pc:sldMk cId="3317876688" sldId="269"/>
        </pc:sldMkLst>
        <pc:spChg chg="mod">
          <ac:chgData name="Sudvarg, Marion" userId="2bb9b31b-5f3c-4f72-8e1f-41eb276ee9c6" providerId="ADAL" clId="{9DC5B4A8-6AA4-4A02-A74E-607B4A4D45B0}" dt="2022-08-11T02:47:08.029" v="22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9DC5B4A8-6AA4-4A02-A74E-607B4A4D45B0}" dt="2022-08-11T02:47:14.278" v="31" actId="20577"/>
          <ac:spMkLst>
            <pc:docMk/>
            <pc:sldMk cId="3317876688" sldId="269"/>
            <ac:spMk id="3" creationId="{CBC3F30C-44D9-AF26-5259-2076AA9F0F60}"/>
          </ac:spMkLst>
        </pc:spChg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k cId="3317876688" sldId="269"/>
            <ac:spMk id="5" creationId="{17D2D6C1-880D-FD32-F8DF-49C986A37F3D}"/>
          </ac:spMkLst>
        </pc:spChg>
      </pc:sldChg>
      <pc:sldChg chg="addSp delSp modSp new mod modTransition delAnim modAnim modNotesTx">
        <pc:chgData name="Sudvarg, Marion" userId="2bb9b31b-5f3c-4f72-8e1f-41eb276ee9c6" providerId="ADAL" clId="{9DC5B4A8-6AA4-4A02-A74E-607B4A4D45B0}" dt="2022-08-15T22:47:55.834" v="21429" actId="20577"/>
        <pc:sldMkLst>
          <pc:docMk/>
          <pc:sldMk cId="4082135776" sldId="270"/>
        </pc:sldMkLst>
        <pc:spChg chg="mod">
          <ac:chgData name="Sudvarg, Marion" userId="2bb9b31b-5f3c-4f72-8e1f-41eb276ee9c6" providerId="ADAL" clId="{9DC5B4A8-6AA4-4A02-A74E-607B4A4D45B0}" dt="2022-08-12T16:10:50.537" v="14959" actId="1035"/>
          <ac:spMkLst>
            <pc:docMk/>
            <pc:sldMk cId="4082135776" sldId="270"/>
            <ac:spMk id="2" creationId="{43657E94-6226-1D67-4E65-ED77F4E484C4}"/>
          </ac:spMkLst>
        </pc:spChg>
        <pc:spChg chg="mod">
          <ac:chgData name="Sudvarg, Marion" userId="2bb9b31b-5f3c-4f72-8e1f-41eb276ee9c6" providerId="ADAL" clId="{9DC5B4A8-6AA4-4A02-A74E-607B4A4D45B0}" dt="2022-08-12T16:11:42.487" v="14992" actId="1035"/>
          <ac:spMkLst>
            <pc:docMk/>
            <pc:sldMk cId="4082135776" sldId="270"/>
            <ac:spMk id="3" creationId="{97A064A1-0BC2-C77F-C363-4A125153DF7B}"/>
          </ac:spMkLst>
        </pc:spChg>
        <pc:spChg chg="add del mod">
          <ac:chgData name="Sudvarg, Marion" userId="2bb9b31b-5f3c-4f72-8e1f-41eb276ee9c6" providerId="ADAL" clId="{9DC5B4A8-6AA4-4A02-A74E-607B4A4D45B0}" dt="2022-08-11T03:05:25.674" v="383" actId="478"/>
          <ac:spMkLst>
            <pc:docMk/>
            <pc:sldMk cId="4082135776" sldId="270"/>
            <ac:spMk id="6" creationId="{83A297F7-BBAA-A0FD-1FAA-038A812B7665}"/>
          </ac:spMkLst>
        </pc:spChg>
        <pc:spChg chg="add del mod">
          <ac:chgData name="Sudvarg, Marion" userId="2bb9b31b-5f3c-4f72-8e1f-41eb276ee9c6" providerId="ADAL" clId="{9DC5B4A8-6AA4-4A02-A74E-607B4A4D45B0}" dt="2022-08-11T03:05:26.232" v="384" actId="478"/>
          <ac:spMkLst>
            <pc:docMk/>
            <pc:sldMk cId="4082135776" sldId="270"/>
            <ac:spMk id="7" creationId="{E9FB8EEC-15F9-BAD4-0EA6-239063FA6A76}"/>
          </ac:spMkLst>
        </pc:spChg>
        <pc:spChg chg="add del">
          <ac:chgData name="Sudvarg, Marion" userId="2bb9b31b-5f3c-4f72-8e1f-41eb276ee9c6" providerId="ADAL" clId="{9DC5B4A8-6AA4-4A02-A74E-607B4A4D45B0}" dt="2022-08-11T03:06:27.933" v="395" actId="478"/>
          <ac:spMkLst>
            <pc:docMk/>
            <pc:sldMk cId="4082135776" sldId="270"/>
            <ac:spMk id="10" creationId="{AF8B8A00-25F8-78FF-EB25-7AF6BF2323A3}"/>
          </ac:spMkLst>
        </pc:spChg>
        <pc:spChg chg="add del mod">
          <ac:chgData name="Sudvarg, Marion" userId="2bb9b31b-5f3c-4f72-8e1f-41eb276ee9c6" providerId="ADAL" clId="{9DC5B4A8-6AA4-4A02-A74E-607B4A4D45B0}" dt="2022-08-11T03:07:48.564" v="409" actId="478"/>
          <ac:spMkLst>
            <pc:docMk/>
            <pc:sldMk cId="4082135776" sldId="270"/>
            <ac:spMk id="11" creationId="{D8EAE459-2BE2-B5FC-6EE6-4AF34577ACA5}"/>
          </ac:spMkLst>
        </pc:spChg>
        <pc:spChg chg="add del mod">
          <ac:chgData name="Sudvarg, Marion" userId="2bb9b31b-5f3c-4f72-8e1f-41eb276ee9c6" providerId="ADAL" clId="{9DC5B4A8-6AA4-4A02-A74E-607B4A4D45B0}" dt="2022-08-11T03:07:44.584" v="408" actId="478"/>
          <ac:spMkLst>
            <pc:docMk/>
            <pc:sldMk cId="4082135776" sldId="270"/>
            <ac:spMk id="12" creationId="{CA3DC6D6-A599-0C79-8328-8E36C7EFE018}"/>
          </ac:spMkLst>
        </pc:spChg>
        <pc:spChg chg="add mod">
          <ac:chgData name="Sudvarg, Marion" userId="2bb9b31b-5f3c-4f72-8e1f-41eb276ee9c6" providerId="ADAL" clId="{9DC5B4A8-6AA4-4A02-A74E-607B4A4D45B0}" dt="2022-08-11T03:14:33.380" v="626" actId="1036"/>
          <ac:spMkLst>
            <pc:docMk/>
            <pc:sldMk cId="4082135776" sldId="270"/>
            <ac:spMk id="13" creationId="{4DF1EC92-5AF6-3DA9-1424-C87D5224308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16" creationId="{18851563-5052-27F6-579D-9A8A0DD309C8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2" creationId="{A5BF47AC-83FD-5760-4FC5-72A1873BFAA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3" creationId="{65A74394-C4EC-B866-0142-B9259638C438}"/>
          </ac:spMkLst>
        </pc:spChg>
        <pc:spChg chg="add mod">
          <ac:chgData name="Sudvarg, Marion" userId="2bb9b31b-5f3c-4f72-8e1f-41eb276ee9c6" providerId="ADAL" clId="{9DC5B4A8-6AA4-4A02-A74E-607B4A4D45B0}" dt="2022-08-11T03:15:10.487" v="637" actId="207"/>
          <ac:spMkLst>
            <pc:docMk/>
            <pc:sldMk cId="4082135776" sldId="270"/>
            <ac:spMk id="37" creationId="{4C3EE4EE-B07A-AEAC-AE3A-9B93A32F16BB}"/>
          </ac:spMkLst>
        </pc:spChg>
        <pc:spChg chg="add mod">
          <ac:chgData name="Sudvarg, Marion" userId="2bb9b31b-5f3c-4f72-8e1f-41eb276ee9c6" providerId="ADAL" clId="{9DC5B4A8-6AA4-4A02-A74E-607B4A4D45B0}" dt="2022-08-11T05:46:13.681" v="3699" actId="1076"/>
          <ac:spMkLst>
            <pc:docMk/>
            <pc:sldMk cId="4082135776" sldId="270"/>
            <ac:spMk id="39" creationId="{30ACD432-0E65-1F01-56FC-3EDB423AB037}"/>
          </ac:spMkLst>
        </pc:spChg>
        <pc:grpChg chg="add mod">
          <ac:chgData name="Sudvarg, Marion" userId="2bb9b31b-5f3c-4f72-8e1f-41eb276ee9c6" providerId="ADAL" clId="{9DC5B4A8-6AA4-4A02-A74E-607B4A4D45B0}" dt="2022-08-11T03:14:33.380" v="626" actId="1036"/>
          <ac:grpSpMkLst>
            <pc:docMk/>
            <pc:sldMk cId="4082135776" sldId="270"/>
            <ac:grpSpMk id="36" creationId="{F3BD6BA8-8EB8-3CF0-269B-F912949094B2}"/>
          </ac:grpSpMkLst>
        </pc:grpChg>
        <pc:picChg chg="add del mod">
          <ac:chgData name="Sudvarg, Marion" userId="2bb9b31b-5f3c-4f72-8e1f-41eb276ee9c6" providerId="ADAL" clId="{9DC5B4A8-6AA4-4A02-A74E-607B4A4D45B0}" dt="2022-08-15T22:11:19.121" v="18944" actId="478"/>
          <ac:picMkLst>
            <pc:docMk/>
            <pc:sldMk cId="4082135776" sldId="270"/>
            <ac:picMk id="6" creationId="{826E9B2D-DA8E-0187-C89E-5CF439AABAF4}"/>
          </ac:picMkLst>
        </pc:picChg>
        <pc:picChg chg="add mod">
          <ac:chgData name="Sudvarg, Marion" userId="2bb9b31b-5f3c-4f72-8e1f-41eb276ee9c6" providerId="ADAL" clId="{9DC5B4A8-6AA4-4A02-A74E-607B4A4D45B0}" dt="2022-08-11T03:14:33.380" v="626" actId="1036"/>
          <ac:picMkLst>
            <pc:docMk/>
            <pc:sldMk cId="4082135776" sldId="270"/>
            <ac:picMk id="9" creationId="{91BD736B-2515-5349-4C39-01E096C3D7EB}"/>
          </ac:picMkLst>
        </pc:pic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5" creationId="{A3B0BD5E-DA1C-ABFD-C5EA-AD4E9884B6DE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9" creationId="{1FE94DD3-E0BC-3855-B172-2D4EC14B1AE7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4" creationId="{42FADA4D-71FD-A292-EC8F-4A10B17A1729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7" creationId="{41860536-F23D-2D9B-021E-A7BFACC0FEF8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0" creationId="{0707E44A-6E41-BE7C-E9B8-089334BEFF52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3" creationId="{97F95886-BF23-04DF-5420-42795E0CA99A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31549343" sldId="270"/>
        </pc:sldMkLst>
      </pc:sldChg>
      <pc:sldChg chg="addSp delSp modSp new mod modTransition modAnim modNotesTx">
        <pc:chgData name="Sudvarg, Marion" userId="2bb9b31b-5f3c-4f72-8e1f-41eb276ee9c6" providerId="ADAL" clId="{9DC5B4A8-6AA4-4A02-A74E-607B4A4D45B0}" dt="2022-08-15T22:48:25.603" v="21444" actId="20577"/>
        <pc:sldMkLst>
          <pc:docMk/>
          <pc:sldMk cId="1075245899" sldId="271"/>
        </pc:sldMkLst>
        <pc:spChg chg="mod">
          <ac:chgData name="Sudvarg, Marion" userId="2bb9b31b-5f3c-4f72-8e1f-41eb276ee9c6" providerId="ADAL" clId="{9DC5B4A8-6AA4-4A02-A74E-607B4A4D45B0}" dt="2022-08-12T16:09:29.177" v="14938" actId="1035"/>
          <ac:spMkLst>
            <pc:docMk/>
            <pc:sldMk cId="1075245899" sldId="271"/>
            <ac:spMk id="2" creationId="{5BBC06F0-2A63-CAE2-EF91-75F6DE6846C6}"/>
          </ac:spMkLst>
        </pc:spChg>
        <pc:spChg chg="mod">
          <ac:chgData name="Sudvarg, Marion" userId="2bb9b31b-5f3c-4f72-8e1f-41eb276ee9c6" providerId="ADAL" clId="{9DC5B4A8-6AA4-4A02-A74E-607B4A4D45B0}" dt="2022-08-15T04:01:52.724" v="18938" actId="20577"/>
          <ac:spMkLst>
            <pc:docMk/>
            <pc:sldMk cId="1075245899" sldId="271"/>
            <ac:spMk id="3" creationId="{11438B09-5FC3-3EB6-A3FC-1F9F78D4FF7E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6" creationId="{5A53A261-FE94-4350-6468-3FA7DF2BDEE2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6" creationId="{FEFA8795-CFC3-7C76-6C9C-BA89ECA6E34A}"/>
          </ac:spMkLst>
        </pc:spChg>
        <pc:spChg chg="add del mod">
          <ac:chgData name="Sudvarg, Marion" userId="2bb9b31b-5f3c-4f72-8e1f-41eb276ee9c6" providerId="ADAL" clId="{9DC5B4A8-6AA4-4A02-A74E-607B4A4D45B0}" dt="2022-08-12T02:44:47.551" v="12930"/>
          <ac:spMkLst>
            <pc:docMk/>
            <pc:sldMk cId="1075245899" sldId="271"/>
            <ac:spMk id="7" creationId="{1CDEA30F-2D59-57B0-51E9-223E599048C2}"/>
          </ac:spMkLst>
        </pc:spChg>
        <pc:spChg chg="add mod">
          <ac:chgData name="Sudvarg, Marion" userId="2bb9b31b-5f3c-4f72-8e1f-41eb276ee9c6" providerId="ADAL" clId="{9DC5B4A8-6AA4-4A02-A74E-607B4A4D45B0}" dt="2022-08-14T05:11:30.311" v="18370" actId="1076"/>
          <ac:spMkLst>
            <pc:docMk/>
            <pc:sldMk cId="1075245899" sldId="271"/>
            <ac:spMk id="7" creationId="{C6362BCC-457B-2CD0-805A-AE510BD9871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7" creationId="{CBF54C77-9469-685B-D9C8-07330D892CB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8" creationId="{45E2C43B-2692-79F9-4B34-5F77A9B53B10}"/>
          </ac:spMkLst>
        </pc:spChg>
        <pc:spChg chg="add del mod">
          <ac:chgData name="Sudvarg, Marion" userId="2bb9b31b-5f3c-4f72-8e1f-41eb276ee9c6" providerId="ADAL" clId="{9DC5B4A8-6AA4-4A02-A74E-607B4A4D45B0}" dt="2022-08-12T02:44:57.245" v="12934"/>
          <ac:spMkLst>
            <pc:docMk/>
            <pc:sldMk cId="1075245899" sldId="271"/>
            <ac:spMk id="8" creationId="{5B8E8ABD-1D5A-E34E-5188-35EDF321FAFA}"/>
          </ac:spMkLst>
        </pc:spChg>
        <pc:spChg chg="add mod">
          <ac:chgData name="Sudvarg, Marion" userId="2bb9b31b-5f3c-4f72-8e1f-41eb276ee9c6" providerId="ADAL" clId="{9DC5B4A8-6AA4-4A02-A74E-607B4A4D45B0}" dt="2022-08-14T05:11:42.028" v="18371" actId="1076"/>
          <ac:spMkLst>
            <pc:docMk/>
            <pc:sldMk cId="1075245899" sldId="271"/>
            <ac:spMk id="8" creationId="{BA076FED-7382-8A42-0EBC-C0D8E681B50B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9" creationId="{42701D28-1C6E-DFA6-6B57-6C0DC4D8C511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9" creationId="{4719C479-2A98-9057-205D-1B9E9AF57AD9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0" creationId="{0B620B8A-32D1-DC2D-EBCF-007973A79928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0" creationId="{2675E7A1-948E-579D-9A04-D4211947E9A1}"/>
          </ac:spMkLst>
        </pc:spChg>
        <pc:spChg chg="add mod">
          <ac:chgData name="Sudvarg, Marion" userId="2bb9b31b-5f3c-4f72-8e1f-41eb276ee9c6" providerId="ADAL" clId="{9DC5B4A8-6AA4-4A02-A74E-607B4A4D45B0}" dt="2022-08-14T05:13:06.139" v="18429" actId="20577"/>
          <ac:spMkLst>
            <pc:docMk/>
            <pc:sldMk cId="1075245899" sldId="271"/>
            <ac:spMk id="11" creationId="{554E67D0-CCE0-541E-4BC8-AA1F38CA520A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3" creationId="{7F06BB5F-B23F-9E87-8BCC-91D2E76D027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4" creationId="{13A9796A-8256-1EA4-25EF-868EBC412EB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5" creationId="{0C320BEC-D3BE-ECE2-A0CA-885D85FC04CA}"/>
          </ac:spMkLst>
        </pc:spChg>
        <pc:spChg chg="add mod">
          <ac:chgData name="Sudvarg, Marion" userId="2bb9b31b-5f3c-4f72-8e1f-41eb276ee9c6" providerId="ADAL" clId="{9DC5B4A8-6AA4-4A02-A74E-607B4A4D45B0}" dt="2022-08-14T05:14:12.802" v="18457" actId="14100"/>
          <ac:spMkLst>
            <pc:docMk/>
            <pc:sldMk cId="1075245899" sldId="271"/>
            <ac:spMk id="15" creationId="{36562DEA-BDB0-263C-FE12-349426B0404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6" creationId="{60F44163-A695-87F4-2D7C-40643432AC17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7" creationId="{6DA2B4A0-88F0-37DE-9F18-5585D492BC8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8" creationId="{E8B8EB80-DB26-8C35-7E6C-699A41E894D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9" creationId="{02C58ECD-2E05-A1A8-0998-8FC30EAE59E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0" creationId="{C10D400E-42B7-99AD-0D51-B2ECCDC424E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1" creationId="{85C2BF23-91FB-CB54-39E5-03B0F46E5EC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2" creationId="{E2CADBB9-1E87-5A6B-6323-412C36AA6FD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3" creationId="{3D5254AA-60FA-D2D5-E90F-AE56F7B4AA3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4" creationId="{622A129C-C665-01AE-D97E-98F1239A35D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5" creationId="{3C008638-EABD-23CC-7104-B26F1AE8B69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8" creationId="{425B7DAC-E4C2-C154-4C72-70DA5E624C2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9" creationId="{F3BE309D-4E88-BF38-DF9A-2041F1F29FA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0" creationId="{BB39D93E-B429-098B-2B94-8469B0E6194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1" creationId="{25946D43-F5D8-3C71-B6B5-C69019041198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2" creationId="{1FD64E37-AD2B-6B66-422B-4C9235141DD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3" creationId="{102EAE5B-9A34-36A3-CD19-B2D85E8C0F5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4" creationId="{3F67BA6B-CE01-82DA-555A-77F0026A331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5" creationId="{8DB32AD3-D98C-1891-A4CE-59FC10895AE1}"/>
          </ac:spMkLst>
        </pc:spChg>
        <pc:spChg chg="add mod">
          <ac:chgData name="Sudvarg, Marion" userId="2bb9b31b-5f3c-4f72-8e1f-41eb276ee9c6" providerId="ADAL" clId="{9DC5B4A8-6AA4-4A02-A74E-607B4A4D45B0}" dt="2022-08-11T03:28:46.623" v="1096" actId="164"/>
          <ac:spMkLst>
            <pc:docMk/>
            <pc:sldMk cId="1075245899" sldId="271"/>
            <ac:spMk id="38" creationId="{BA2A854A-D327-623A-292A-EEBE1E72092C}"/>
          </ac:spMkLst>
        </pc:spChg>
        <pc:spChg chg="mod topLvl">
          <ac:chgData name="Sudvarg, Marion" userId="2bb9b31b-5f3c-4f72-8e1f-41eb276ee9c6" providerId="ADAL" clId="{9DC5B4A8-6AA4-4A02-A74E-607B4A4D45B0}" dt="2022-08-11T03:31:51.173" v="1245" actId="20577"/>
          <ac:spMkLst>
            <pc:docMk/>
            <pc:sldMk cId="1075245899" sldId="271"/>
            <ac:spMk id="54" creationId="{F4B60F8A-AF1C-ED1A-3A42-E09BB21318DC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4" creationId="{62CEC800-5722-6492-D4E7-B7B0B1DAA6B9}"/>
          </ac:spMkLst>
        </pc:spChg>
        <pc:spChg chg="add mod or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5" creationId="{3283F8C6-91F9-DC13-E39C-5DC554E7907C}"/>
          </ac:spMkLst>
        </pc:s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52" creationId="{58788D74-417E-6243-CB00-D6A840CCED12}"/>
          </ac:grpSpMkLst>
        </pc:grpChg>
        <pc:grpChg chg="add del mod">
          <ac:chgData name="Sudvarg, Marion" userId="2bb9b31b-5f3c-4f72-8e1f-41eb276ee9c6" providerId="ADAL" clId="{9DC5B4A8-6AA4-4A02-A74E-607B4A4D45B0}" dt="2022-08-11T03:31:13.466" v="1237" actId="165"/>
          <ac:grpSpMkLst>
            <pc:docMk/>
            <pc:sldMk cId="1075245899" sldId="271"/>
            <ac:grpSpMk id="53" creationId="{18187E8E-26AF-31D0-9621-9EF47BFCBC48}"/>
          </ac:grpSpMkLst>
        </pc:grpChg>
        <pc:grpChg chg="add del mod">
          <ac:chgData name="Sudvarg, Marion" userId="2bb9b31b-5f3c-4f72-8e1f-41eb276ee9c6" providerId="ADAL" clId="{9DC5B4A8-6AA4-4A02-A74E-607B4A4D45B0}" dt="2022-08-11T03:31:24.070" v="1241" actId="165"/>
          <ac:grpSpMkLst>
            <pc:docMk/>
            <pc:sldMk cId="1075245899" sldId="271"/>
            <ac:grpSpMk id="64" creationId="{D0969B91-73DB-CCE4-BBA1-B1E8DC501F66}"/>
          </ac:grpSpMkLst>
        </pc:gr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65" creationId="{DF755EAE-5ECB-E6C4-30AB-55277425097E}"/>
          </ac:grpSpMkLst>
        </pc:grpChg>
        <pc:picChg chg="add mod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2" creationId="{F0863326-27DA-A96D-EB22-B8CECC5AAB61}"/>
          </ac:picMkLst>
        </pc:picChg>
        <pc:picChg chg="add mod or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4" creationId="{5670D99E-BDD4-4D6A-C6FA-DC0F0EA98C49}"/>
          </ac:picMkLst>
        </pc:picChg>
        <pc:picChg chg="add mo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37" creationId="{BDC734E4-F2FE-D2FC-2231-62F7A28D954C}"/>
          </ac:picMkLst>
        </pc:pic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1" creationId="{F6DD967E-B37D-2F97-7982-3F3B8D34D30E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2" creationId="{63A67A2F-CE45-B1B8-022A-FCB7DEACD272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3" creationId="{B5CD49F1-62C2-DD6A-09DE-2094D59AA6B6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6" creationId="{244ADED7-2295-9897-B291-869A9C05BCB3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7" creationId="{FB02D4C3-68E1-B8F1-9C59-506889365E6C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0" creationId="{5D6902DB-C677-4B7A-F61B-76C296400FD7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2" creationId="{DDEA9D13-A974-1329-DBBC-9CD713BBCC3F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3" creationId="{591F28B2-C704-59CD-740D-965F02484A26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5" creationId="{88295B7A-A057-0464-5837-651464CD1D58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6" creationId="{2911FFAE-A9C1-B2A5-9ED0-884AFA0414E5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7" creationId="{3FE4B967-66BF-016A-74AF-7B5F8C252695}"/>
          </ac:cxnSpMkLst>
        </pc:cxnChg>
        <pc:cxnChg chg="add mod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61" creationId="{701F5B40-6663-F767-3526-33360E7A4A23}"/>
          </ac:cxnSpMkLst>
        </pc:cxnChg>
        <pc:cxnChg chg="add del mod">
          <ac:chgData name="Sudvarg, Marion" userId="2bb9b31b-5f3c-4f72-8e1f-41eb276ee9c6" providerId="ADAL" clId="{9DC5B4A8-6AA4-4A02-A74E-607B4A4D45B0}" dt="2022-08-11T03:37:57.724" v="1808" actId="478"/>
          <ac:cxnSpMkLst>
            <pc:docMk/>
            <pc:sldMk cId="1075245899" sldId="271"/>
            <ac:cxnSpMk id="67" creationId="{CFFA3E4D-65F7-A5B3-B6C5-8E516EF55725}"/>
          </ac:cxnSpMkLst>
        </pc:cxnChg>
        <pc:cxnChg chg="add del mod">
          <ac:chgData name="Sudvarg, Marion" userId="2bb9b31b-5f3c-4f72-8e1f-41eb276ee9c6" providerId="ADAL" clId="{9DC5B4A8-6AA4-4A02-A74E-607B4A4D45B0}" dt="2022-08-11T03:37:58.482" v="1809" actId="478"/>
          <ac:cxnSpMkLst>
            <pc:docMk/>
            <pc:sldMk cId="1075245899" sldId="271"/>
            <ac:cxnSpMk id="68" creationId="{3554917D-59D4-1DC7-BD14-4CFBA90F8927}"/>
          </ac:cxnSpMkLst>
        </pc:cxnChg>
        <pc:cxnChg chg="add del mod">
          <ac:chgData name="Sudvarg, Marion" userId="2bb9b31b-5f3c-4f72-8e1f-41eb276ee9c6" providerId="ADAL" clId="{9DC5B4A8-6AA4-4A02-A74E-607B4A4D45B0}" dt="2022-08-11T03:38:00.180" v="1811" actId="478"/>
          <ac:cxnSpMkLst>
            <pc:docMk/>
            <pc:sldMk cId="1075245899" sldId="271"/>
            <ac:cxnSpMk id="70" creationId="{61476F35-B8DB-FEDC-4C6F-1D503DF3682C}"/>
          </ac:cxnSpMkLst>
        </pc:cxnChg>
        <pc:cxnChg chg="add del mod">
          <ac:chgData name="Sudvarg, Marion" userId="2bb9b31b-5f3c-4f72-8e1f-41eb276ee9c6" providerId="ADAL" clId="{9DC5B4A8-6AA4-4A02-A74E-607B4A4D45B0}" dt="2022-08-11T03:37:59.300" v="1810" actId="478"/>
          <ac:cxnSpMkLst>
            <pc:docMk/>
            <pc:sldMk cId="1075245899" sldId="271"/>
            <ac:cxnSpMk id="71" creationId="{0D5BC0F7-7852-EBB2-1950-AA985C03665F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8033850" sldId="272"/>
        </pc:sldMkLst>
      </pc:sldChg>
      <pc:sldChg chg="modSp new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1876395593" sldId="272"/>
        </pc:sldMkLst>
        <pc:spChg chg="mod">
          <ac:chgData name="Sudvarg, Marion" userId="2bb9b31b-5f3c-4f72-8e1f-41eb276ee9c6" providerId="ADAL" clId="{9DC5B4A8-6AA4-4A02-A74E-607B4A4D45B0}" dt="2022-08-12T18:23:28.229" v="16069" actId="20577"/>
          <ac:spMkLst>
            <pc:docMk/>
            <pc:sldMk cId="1876395593" sldId="272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2T03:07:53.847" v="13146" actId="27636"/>
          <ac:spMkLst>
            <pc:docMk/>
            <pc:sldMk cId="1876395593" sldId="272"/>
            <ac:spMk id="3" creationId="{AB1C7130-2B7F-FDC7-EC2F-924101282B3D}"/>
          </ac:spMkLst>
        </pc:spChg>
      </pc:sldChg>
      <pc:sldChg chg="modSp new mod ord modTransition modNotesTx">
        <pc:chgData name="Sudvarg, Marion" userId="2bb9b31b-5f3c-4f72-8e1f-41eb276ee9c6" providerId="ADAL" clId="{9DC5B4A8-6AA4-4A02-A74E-607B4A4D45B0}" dt="2022-08-15T22:59:55.117" v="24190" actId="20577"/>
        <pc:sldMkLst>
          <pc:docMk/>
          <pc:sldMk cId="1327718651" sldId="273"/>
        </pc:sldMkLst>
        <pc:spChg chg="mod">
          <ac:chgData name="Sudvarg, Marion" userId="2bb9b31b-5f3c-4f72-8e1f-41eb276ee9c6" providerId="ADAL" clId="{9DC5B4A8-6AA4-4A02-A74E-607B4A4D45B0}" dt="2022-08-12T18:54:54.029" v="16779" actId="20577"/>
          <ac:spMkLst>
            <pc:docMk/>
            <pc:sldMk cId="1327718651" sldId="273"/>
            <ac:spMk id="2" creationId="{BF2EAE2D-07E1-E1D1-FD08-FF1399182FA1}"/>
          </ac:spMkLst>
        </pc:spChg>
        <pc:spChg chg="mod">
          <ac:chgData name="Sudvarg, Marion" userId="2bb9b31b-5f3c-4f72-8e1f-41eb276ee9c6" providerId="ADAL" clId="{9DC5B4A8-6AA4-4A02-A74E-607B4A4D45B0}" dt="2022-08-15T22:58:30.998" v="23895" actId="20577"/>
          <ac:spMkLst>
            <pc:docMk/>
            <pc:sldMk cId="1327718651" sldId="273"/>
            <ac:spMk id="3" creationId="{9E6A4C4A-757F-9BD2-F4D0-B983F75365A0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136398918" sldId="273"/>
        </pc:sldMkLst>
      </pc:sldChg>
      <pc:sldChg chg="modSp new del mod">
        <pc:chgData name="Sudvarg, Marion" userId="2bb9b31b-5f3c-4f72-8e1f-41eb276ee9c6" providerId="ADAL" clId="{9DC5B4A8-6AA4-4A02-A74E-607B4A4D45B0}" dt="2022-08-11T05:31:41.568" v="3034" actId="47"/>
        <pc:sldMkLst>
          <pc:docMk/>
          <pc:sldMk cId="2825963516" sldId="274"/>
        </pc:sldMkLst>
        <pc:spChg chg="mod">
          <ac:chgData name="Sudvarg, Marion" userId="2bb9b31b-5f3c-4f72-8e1f-41eb276ee9c6" providerId="ADAL" clId="{9DC5B4A8-6AA4-4A02-A74E-607B4A4D45B0}" dt="2022-08-11T03:47:05.333" v="1996" actId="20577"/>
          <ac:spMkLst>
            <pc:docMk/>
            <pc:sldMk cId="2825963516" sldId="274"/>
            <ac:spMk id="2" creationId="{A39B8A3E-E7D2-BD8B-87B5-C23929DDB9E5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43601439" sldId="274"/>
        </pc:sldMkLst>
      </pc:sldChg>
      <pc:sldChg chg="addSp delSp 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70771294" sldId="275"/>
        </pc:sldMkLst>
        <pc:spChg chg="mod">
          <ac:chgData name="Sudvarg, Marion" userId="2bb9b31b-5f3c-4f72-8e1f-41eb276ee9c6" providerId="ADAL" clId="{9DC5B4A8-6AA4-4A02-A74E-607B4A4D45B0}" dt="2022-08-11T05:42:56.733" v="3543"/>
          <ac:spMkLst>
            <pc:docMk/>
            <pc:sldMk cId="970771294" sldId="275"/>
            <ac:spMk id="2" creationId="{40356AC4-78F0-1B18-7F0D-1ACCCF661FA8}"/>
          </ac:spMkLst>
        </pc:spChg>
        <pc:spChg chg="mod">
          <ac:chgData name="Sudvarg, Marion" userId="2bb9b31b-5f3c-4f72-8e1f-41eb276ee9c6" providerId="ADAL" clId="{9DC5B4A8-6AA4-4A02-A74E-607B4A4D45B0}" dt="2022-08-11T05:58:39.082" v="4344" actId="20577"/>
          <ac:spMkLst>
            <pc:docMk/>
            <pc:sldMk cId="970771294" sldId="275"/>
            <ac:spMk id="3" creationId="{4DFC8FE0-5259-35F7-5336-38588BC663E4}"/>
          </ac:spMkLst>
        </pc:spChg>
        <pc:picChg chg="add del mod">
          <ac:chgData name="Sudvarg, Marion" userId="2bb9b31b-5f3c-4f72-8e1f-41eb276ee9c6" providerId="ADAL" clId="{9DC5B4A8-6AA4-4A02-A74E-607B4A4D45B0}" dt="2022-08-11T05:43:17.015" v="3548"/>
          <ac:picMkLst>
            <pc:docMk/>
            <pc:sldMk cId="970771294" sldId="275"/>
            <ac:picMk id="7" creationId="{919E4E6C-275B-175B-7690-3B09CA909E2F}"/>
          </ac:picMkLst>
        </pc:picChg>
      </pc:sldChg>
      <pc:sldChg chg="modSp new mod ord modTransition modNotesTx">
        <pc:chgData name="Sudvarg, Marion" userId="2bb9b31b-5f3c-4f72-8e1f-41eb276ee9c6" providerId="ADAL" clId="{9DC5B4A8-6AA4-4A02-A74E-607B4A4D45B0}" dt="2022-08-15T22:52:38.428" v="22606" actId="6549"/>
        <pc:sldMkLst>
          <pc:docMk/>
          <pc:sldMk cId="1995796561" sldId="276"/>
        </pc:sldMkLst>
        <pc:spChg chg="mod">
          <ac:chgData name="Sudvarg, Marion" userId="2bb9b31b-5f3c-4f72-8e1f-41eb276ee9c6" providerId="ADAL" clId="{9DC5B4A8-6AA4-4A02-A74E-607B4A4D45B0}" dt="2022-08-11T11:15:13.714" v="7480" actId="1036"/>
          <ac:spMkLst>
            <pc:docMk/>
            <pc:sldMk cId="1995796561" sldId="276"/>
            <ac:spMk id="2" creationId="{3D0A6338-6B44-A8B9-63E8-A92DB23C7008}"/>
          </ac:spMkLst>
        </pc:spChg>
        <pc:spChg chg="mod">
          <ac:chgData name="Sudvarg, Marion" userId="2bb9b31b-5f3c-4f72-8e1f-41eb276ee9c6" providerId="ADAL" clId="{9DC5B4A8-6AA4-4A02-A74E-607B4A4D45B0}" dt="2022-08-14T16:38:27.093" v="18716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456189561" sldId="276"/>
        </pc:sldMkLst>
      </pc:sldChg>
      <pc:sldChg chg="modSp new mod ord modTransition modNotesTx">
        <pc:chgData name="Sudvarg, Marion" userId="2bb9b31b-5f3c-4f72-8e1f-41eb276ee9c6" providerId="ADAL" clId="{9DC5B4A8-6AA4-4A02-A74E-607B4A4D45B0}" dt="2022-08-15T22:56:11.406" v="23765" actId="20577"/>
        <pc:sldMkLst>
          <pc:docMk/>
          <pc:sldMk cId="3236878862" sldId="277"/>
        </pc:sldMkLst>
        <pc:spChg chg="mod">
          <ac:chgData name="Sudvarg, Marion" userId="2bb9b31b-5f3c-4f72-8e1f-41eb276ee9c6" providerId="ADAL" clId="{9DC5B4A8-6AA4-4A02-A74E-607B4A4D45B0}" dt="2022-08-11T11:15:27.807" v="7485" actId="1035"/>
          <ac:spMkLst>
            <pc:docMk/>
            <pc:sldMk cId="3236878862" sldId="277"/>
            <ac:spMk id="2" creationId="{7232C76D-A490-3534-316B-7D6C1CA914F3}"/>
          </ac:spMkLst>
        </pc:spChg>
        <pc:spChg chg="mod">
          <ac:chgData name="Sudvarg, Marion" userId="2bb9b31b-5f3c-4f72-8e1f-41eb276ee9c6" providerId="ADAL" clId="{9DC5B4A8-6AA4-4A02-A74E-607B4A4D45B0}" dt="2022-08-14T16:43:54.855" v="18931" actId="20577"/>
          <ac:spMkLst>
            <pc:docMk/>
            <pc:sldMk cId="3236878862" sldId="277"/>
            <ac:spMk id="3" creationId="{76B53EE6-BB63-C94B-A7E7-CA81DBBC0AE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89021694" sldId="27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21596001" sldId="278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9:02.373" v="26706" actId="20577"/>
        <pc:sldMkLst>
          <pc:docMk/>
          <pc:sldMk cId="3718108160" sldId="278"/>
        </pc:sldMkLst>
        <pc:spChg chg="mod">
          <ac:chgData name="Sudvarg, Marion" userId="2bb9b31b-5f3c-4f72-8e1f-41eb276ee9c6" providerId="ADAL" clId="{9DC5B4A8-6AA4-4A02-A74E-607B4A4D45B0}" dt="2022-08-12T16:12:28.486" v="15025" actId="20577"/>
          <ac:spMkLst>
            <pc:docMk/>
            <pc:sldMk cId="3718108160" sldId="278"/>
            <ac:spMk id="2" creationId="{5C32304B-430E-E865-51C1-B827870A169E}"/>
          </ac:spMkLst>
        </pc:spChg>
        <pc:spChg chg="mod">
          <ac:chgData name="Sudvarg, Marion" userId="2bb9b31b-5f3c-4f72-8e1f-41eb276ee9c6" providerId="ADAL" clId="{9DC5B4A8-6AA4-4A02-A74E-607B4A4D45B0}" dt="2022-08-15T23:08:28.644" v="26469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 new del mod">
        <pc:chgData name="Sudvarg, Marion" userId="2bb9b31b-5f3c-4f72-8e1f-41eb276ee9c6" providerId="ADAL" clId="{9DC5B4A8-6AA4-4A02-A74E-607B4A4D45B0}" dt="2022-08-11T10:49:03.969" v="6107" actId="47"/>
        <pc:sldMkLst>
          <pc:docMk/>
          <pc:sldMk cId="1837943088" sldId="279"/>
        </pc:sldMkLst>
        <pc:spChg chg="mod">
          <ac:chgData name="Sudvarg, Marion" userId="2bb9b31b-5f3c-4f72-8e1f-41eb276ee9c6" providerId="ADAL" clId="{9DC5B4A8-6AA4-4A02-A74E-607B4A4D45B0}" dt="2022-08-11T03:48:10.695" v="2087" actId="20577"/>
          <ac:spMkLst>
            <pc:docMk/>
            <pc:sldMk cId="1837943088" sldId="279"/>
            <ac:spMk id="2" creationId="{92D384BB-F4AC-BCF6-1471-F073B075358F}"/>
          </ac:spMkLst>
        </pc:spChg>
      </pc:sldChg>
      <pc:sldChg chg="addSp delSp modSp new mod modTransition modClrScheme modAnim chgLayout modNotesTx">
        <pc:chgData name="Sudvarg, Marion" userId="2bb9b31b-5f3c-4f72-8e1f-41eb276ee9c6" providerId="ADAL" clId="{9DC5B4A8-6AA4-4A02-A74E-607B4A4D45B0}" dt="2022-08-15T23:13:45.115" v="28124" actId="20577"/>
        <pc:sldMkLst>
          <pc:docMk/>
          <pc:sldMk cId="1893613206" sldId="280"/>
        </pc:sldMkLst>
        <pc:spChg chg="mod">
          <ac:chgData name="Sudvarg, Marion" userId="2bb9b31b-5f3c-4f72-8e1f-41eb276ee9c6" providerId="ADAL" clId="{9DC5B4A8-6AA4-4A02-A74E-607B4A4D45B0}" dt="2022-08-11T11:13:53.735" v="7448" actId="1035"/>
          <ac:spMkLst>
            <pc:docMk/>
            <pc:sldMk cId="1893613206" sldId="280"/>
            <ac:spMk id="2" creationId="{91632A20-AD19-185A-CE65-23F9BD2C8B99}"/>
          </ac:spMkLst>
        </pc:spChg>
        <pc:spChg chg="del mod">
          <ac:chgData name="Sudvarg, Marion" userId="2bb9b31b-5f3c-4f72-8e1f-41eb276ee9c6" providerId="ADAL" clId="{9DC5B4A8-6AA4-4A02-A74E-607B4A4D45B0}" dt="2022-08-12T03:55:55.759" v="14445" actId="478"/>
          <ac:spMkLst>
            <pc:docMk/>
            <pc:sldMk cId="1893613206" sldId="280"/>
            <ac:spMk id="3" creationId="{7F227EC6-FF5A-02BA-222D-8229FEBF4467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4" creationId="{CDBDE4D5-3C75-3ABA-132A-76EBE93A8451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5" creationId="{DF62FFAE-965C-06A6-D518-4FC4977F68AA}"/>
          </ac:spMkLst>
        </pc:spChg>
        <pc:spChg chg="add del mod">
          <ac:chgData name="Sudvarg, Marion" userId="2bb9b31b-5f3c-4f72-8e1f-41eb276ee9c6" providerId="ADAL" clId="{9DC5B4A8-6AA4-4A02-A74E-607B4A4D45B0}" dt="2022-08-12T03:55:58.804" v="14446" actId="478"/>
          <ac:spMkLst>
            <pc:docMk/>
            <pc:sldMk cId="1893613206" sldId="280"/>
            <ac:spMk id="8" creationId="{0AA6E543-7794-0ECD-814C-43D288C6A632}"/>
          </ac:spMkLst>
        </pc:spChg>
        <pc:spChg chg="add mod">
          <ac:chgData name="Sudvarg, Marion" userId="2bb9b31b-5f3c-4f72-8e1f-41eb276ee9c6" providerId="ADAL" clId="{9DC5B4A8-6AA4-4A02-A74E-607B4A4D45B0}" dt="2022-08-12T16:03:00.901" v="14846" actId="121"/>
          <ac:spMkLst>
            <pc:docMk/>
            <pc:sldMk cId="1893613206" sldId="280"/>
            <ac:spMk id="9" creationId="{C8F877BE-189E-E3D7-1F66-BFEAC7FD64B3}"/>
          </ac:spMkLst>
        </pc:spChg>
        <pc:spChg chg="add mod">
          <ac:chgData name="Sudvarg, Marion" userId="2bb9b31b-5f3c-4f72-8e1f-41eb276ee9c6" providerId="ADAL" clId="{9DC5B4A8-6AA4-4A02-A74E-607B4A4D45B0}" dt="2022-08-12T16:03:13.579" v="14851" actId="1076"/>
          <ac:spMkLst>
            <pc:docMk/>
            <pc:sldMk cId="1893613206" sldId="280"/>
            <ac:spMk id="10" creationId="{F8980CFB-F94A-E0F7-8096-55096E0416DE}"/>
          </ac:spMkLst>
        </pc:spChg>
        <pc:spChg chg="add mod">
          <ac:chgData name="Sudvarg, Marion" userId="2bb9b31b-5f3c-4f72-8e1f-41eb276ee9c6" providerId="ADAL" clId="{9DC5B4A8-6AA4-4A02-A74E-607B4A4D45B0}" dt="2022-08-12T16:03:04.957" v="14848" actId="120"/>
          <ac:spMkLst>
            <pc:docMk/>
            <pc:sldMk cId="1893613206" sldId="280"/>
            <ac:spMk id="11" creationId="{FBBB00AE-8644-BB07-AA36-23A79FF6D3D4}"/>
          </ac:spMkLst>
        </pc:spChg>
        <pc:spChg chg="add mod">
          <ac:chgData name="Sudvarg, Marion" userId="2bb9b31b-5f3c-4f72-8e1f-41eb276ee9c6" providerId="ADAL" clId="{9DC5B4A8-6AA4-4A02-A74E-607B4A4D45B0}" dt="2022-08-12T16:03:20.579" v="14852" actId="1076"/>
          <ac:spMkLst>
            <pc:docMk/>
            <pc:sldMk cId="1893613206" sldId="280"/>
            <ac:spMk id="12" creationId="{1D1D753F-810E-A90C-4596-AA31C3F05354}"/>
          </ac:spMkLst>
        </pc:spChg>
        <pc:spChg chg="add mod">
          <ac:chgData name="Sudvarg, Marion" userId="2bb9b31b-5f3c-4f72-8e1f-41eb276ee9c6" providerId="ADAL" clId="{9DC5B4A8-6AA4-4A02-A74E-607B4A4D45B0}" dt="2022-08-12T16:03:45.889" v="14858" actId="1076"/>
          <ac:spMkLst>
            <pc:docMk/>
            <pc:sldMk cId="1893613206" sldId="280"/>
            <ac:spMk id="13" creationId="{450E8497-74DF-D4D1-2E38-D131AA6C5B61}"/>
          </ac:spMkLst>
        </pc:spChg>
        <pc:spChg chg="add mod">
          <ac:chgData name="Sudvarg, Marion" userId="2bb9b31b-5f3c-4f72-8e1f-41eb276ee9c6" providerId="ADAL" clId="{9DC5B4A8-6AA4-4A02-A74E-607B4A4D45B0}" dt="2022-08-12T16:03:35.929" v="14854" actId="1076"/>
          <ac:spMkLst>
            <pc:docMk/>
            <pc:sldMk cId="1893613206" sldId="280"/>
            <ac:spMk id="14" creationId="{57CC92DA-292A-EEFD-DBF1-BED93D8BF77B}"/>
          </ac:spMkLst>
        </pc:spChg>
        <pc:spChg chg="add mod">
          <ac:chgData name="Sudvarg, Marion" userId="2bb9b31b-5f3c-4f72-8e1f-41eb276ee9c6" providerId="ADAL" clId="{9DC5B4A8-6AA4-4A02-A74E-607B4A4D45B0}" dt="2022-08-12T16:03:38.708" v="14857" actId="1035"/>
          <ac:spMkLst>
            <pc:docMk/>
            <pc:sldMk cId="1893613206" sldId="280"/>
            <ac:spMk id="15" creationId="{69DAADA6-E249-4F92-83E9-7EAF80508AE3}"/>
          </ac:spMkLst>
        </pc:spChg>
        <pc:picChg chg="add mod ord">
          <ac:chgData name="Sudvarg, Marion" userId="2bb9b31b-5f3c-4f72-8e1f-41eb276ee9c6" providerId="ADAL" clId="{9DC5B4A8-6AA4-4A02-A74E-607B4A4D45B0}" dt="2022-08-12T03:56:02.788" v="14447" actId="1076"/>
          <ac:picMkLst>
            <pc:docMk/>
            <pc:sldMk cId="1893613206" sldId="280"/>
            <ac:picMk id="7" creationId="{D3023C33-BD0E-FD22-58FC-1005CD5201C6}"/>
          </ac:picMkLst>
        </pc:pic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01:55.001" v="25008" actId="20577"/>
        <pc:sldMkLst>
          <pc:docMk/>
          <pc:sldMk cId="28445500" sldId="281"/>
        </pc:sldMkLst>
        <pc:spChg chg="mod">
          <ac:chgData name="Sudvarg, Marion" userId="2bb9b31b-5f3c-4f72-8e1f-41eb276ee9c6" providerId="ADAL" clId="{9DC5B4A8-6AA4-4A02-A74E-607B4A4D45B0}" dt="2022-08-11T11:15:42.767" v="7497" actId="1035"/>
          <ac:spMkLst>
            <pc:docMk/>
            <pc:sldMk cId="28445500" sldId="281"/>
            <ac:spMk id="2" creationId="{EB62FED2-F520-374A-F021-6FAB7B865177}"/>
          </ac:spMkLst>
        </pc:spChg>
        <pc:spChg chg="mod">
          <ac:chgData name="Sudvarg, Marion" userId="2bb9b31b-5f3c-4f72-8e1f-41eb276ee9c6" providerId="ADAL" clId="{9DC5B4A8-6AA4-4A02-A74E-607B4A4D45B0}" dt="2022-08-12T17:56:26.979" v="15746" actId="27636"/>
          <ac:spMkLst>
            <pc:docMk/>
            <pc:sldMk cId="28445500" sldId="281"/>
            <ac:spMk id="3" creationId="{B05D9D71-22E8-245A-CA11-C3435D05C66A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4" creationId="{8BA92849-F929-36FE-0E1F-C4D8AA3D40EB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5" creationId="{B987E463-D8CB-356A-84B4-C95BD99482F5}"/>
          </ac:spMkLst>
        </pc:spChg>
        <pc:picChg chg="add mod ord">
          <ac:chgData name="Sudvarg, Marion" userId="2bb9b31b-5f3c-4f72-8e1f-41eb276ee9c6" providerId="ADAL" clId="{9DC5B4A8-6AA4-4A02-A74E-607B4A4D45B0}" dt="2022-08-12T17:55:47.558" v="15734" actId="1076"/>
          <ac:picMkLst>
            <pc:docMk/>
            <pc:sldMk cId="28445500" sldId="281"/>
            <ac:picMk id="7" creationId="{361BB4EC-BF91-3F92-4382-26668DC9C15B}"/>
          </ac:picMkLst>
        </pc:picChg>
      </pc:sldChg>
      <pc:sldChg chg="modSp new del mod ord modShow">
        <pc:chgData name="Sudvarg, Marion" userId="2bb9b31b-5f3c-4f72-8e1f-41eb276ee9c6" providerId="ADAL" clId="{9DC5B4A8-6AA4-4A02-A74E-607B4A4D45B0}" dt="2022-08-12T03:19:51.538" v="13449" actId="47"/>
        <pc:sldMkLst>
          <pc:docMk/>
          <pc:sldMk cId="405249745" sldId="282"/>
        </pc:sldMkLst>
        <pc:spChg chg="mod">
          <ac:chgData name="Sudvarg, Marion" userId="2bb9b31b-5f3c-4f72-8e1f-41eb276ee9c6" providerId="ADAL" clId="{9DC5B4A8-6AA4-4A02-A74E-607B4A4D45B0}" dt="2022-08-11T03:48:38.506" v="2133" actId="20577"/>
          <ac:spMkLst>
            <pc:docMk/>
            <pc:sldMk cId="405249745" sldId="282"/>
            <ac:spMk id="2" creationId="{C3FF006D-3818-C157-83DB-9D790AA85DF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569286275" sldId="282"/>
        </pc:sldMkLst>
      </pc:sldChg>
      <pc:sldChg chg="addSp delSp modSp new mod modTransition modNotesTx">
        <pc:chgData name="Sudvarg, Marion" userId="2bb9b31b-5f3c-4f72-8e1f-41eb276ee9c6" providerId="ADAL" clId="{9DC5B4A8-6AA4-4A02-A74E-607B4A4D45B0}" dt="2022-08-15T23:29:24.109" v="31807" actId="20577"/>
        <pc:sldMkLst>
          <pc:docMk/>
          <pc:sldMk cId="447438854" sldId="283"/>
        </pc:sldMkLst>
        <pc:spChg chg="mod">
          <ac:chgData name="Sudvarg, Marion" userId="2bb9b31b-5f3c-4f72-8e1f-41eb276ee9c6" providerId="ADAL" clId="{9DC5B4A8-6AA4-4A02-A74E-607B4A4D45B0}" dt="2022-08-11T12:22:39.540" v="9999" actId="1035"/>
          <ac:spMkLst>
            <pc:docMk/>
            <pc:sldMk cId="447438854" sldId="283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03:45:45.805" v="14337" actId="20577"/>
          <ac:spMkLst>
            <pc:docMk/>
            <pc:sldMk cId="447438854" sldId="283"/>
            <ac:spMk id="3" creationId="{0554BB23-E1E6-8D0C-DA76-02A597B3F955}"/>
          </ac:spMkLst>
        </pc:spChg>
        <pc:spChg chg="add del mod">
          <ac:chgData name="Sudvarg, Marion" userId="2bb9b31b-5f3c-4f72-8e1f-41eb276ee9c6" providerId="ADAL" clId="{9DC5B4A8-6AA4-4A02-A74E-607B4A4D45B0}" dt="2022-08-11T12:28:52.455" v="10057" actId="478"/>
          <ac:spMkLst>
            <pc:docMk/>
            <pc:sldMk cId="447438854" sldId="283"/>
            <ac:spMk id="12" creationId="{3CAC0410-6CAC-2199-DA3F-72BB28A0ECB9}"/>
          </ac:spMkLst>
        </pc:spChg>
        <pc:spChg chg="add del mod">
          <ac:chgData name="Sudvarg, Marion" userId="2bb9b31b-5f3c-4f72-8e1f-41eb276ee9c6" providerId="ADAL" clId="{9DC5B4A8-6AA4-4A02-A74E-607B4A4D45B0}" dt="2022-08-11T12:29:04.823" v="10060" actId="478"/>
          <ac:spMkLst>
            <pc:docMk/>
            <pc:sldMk cId="447438854" sldId="283"/>
            <ac:spMk id="13" creationId="{3396A3B7-81BD-4621-375F-15119F24EBEF}"/>
          </ac:spMkLst>
        </pc:spChg>
        <pc:spChg chg="add mod">
          <ac:chgData name="Sudvarg, Marion" userId="2bb9b31b-5f3c-4f72-8e1f-41eb276ee9c6" providerId="ADAL" clId="{9DC5B4A8-6AA4-4A02-A74E-607B4A4D45B0}" dt="2022-08-12T03:44:52.554" v="14308" actId="1036"/>
          <ac:spMkLst>
            <pc:docMk/>
            <pc:sldMk cId="447438854" sldId="283"/>
            <ac:spMk id="14" creationId="{6F30D602-17B2-FF46-7872-75286E38CD1D}"/>
          </ac:spMkLst>
        </pc:spChg>
        <pc:spChg chg="add del mod">
          <ac:chgData name="Sudvarg, Marion" userId="2bb9b31b-5f3c-4f72-8e1f-41eb276ee9c6" providerId="ADAL" clId="{9DC5B4A8-6AA4-4A02-A74E-607B4A4D45B0}" dt="2022-08-11T12:29:58.274" v="10113" actId="478"/>
          <ac:spMkLst>
            <pc:docMk/>
            <pc:sldMk cId="447438854" sldId="283"/>
            <ac:spMk id="15" creationId="{060DFF79-F5EE-2ABF-FB02-3E189205F96A}"/>
          </ac:spMkLst>
        </pc:spChg>
        <pc:spChg chg="add mod topLvl">
          <ac:chgData name="Sudvarg, Marion" userId="2bb9b31b-5f3c-4f72-8e1f-41eb276ee9c6" providerId="ADAL" clId="{9DC5B4A8-6AA4-4A02-A74E-607B4A4D45B0}" dt="2022-08-12T03:44:42.262" v="14300" actId="164"/>
          <ac:spMkLst>
            <pc:docMk/>
            <pc:sldMk cId="447438854" sldId="283"/>
            <ac:spMk id="16" creationId="{66EF2F9A-16DF-1510-4E44-7779C432F2C7}"/>
          </ac:spMkLst>
        </pc:spChg>
        <pc:spChg chg="add mod topLvl">
          <ac:chgData name="Sudvarg, Marion" userId="2bb9b31b-5f3c-4f72-8e1f-41eb276ee9c6" providerId="ADAL" clId="{9DC5B4A8-6AA4-4A02-A74E-607B4A4D45B0}" dt="2022-08-12T03:44:33.999" v="14299" actId="164"/>
          <ac:spMkLst>
            <pc:docMk/>
            <pc:sldMk cId="447438854" sldId="283"/>
            <ac:spMk id="17" creationId="{8758B628-52DD-BF97-3B2F-00EE4FE8A69E}"/>
          </ac:spMkLst>
        </pc:spChg>
        <pc:grpChg chg="add del mod">
          <ac:chgData name="Sudvarg, Marion" userId="2bb9b31b-5f3c-4f72-8e1f-41eb276ee9c6" providerId="ADAL" clId="{9DC5B4A8-6AA4-4A02-A74E-607B4A4D45B0}" dt="2022-08-12T03:43:00.600" v="14290" actId="165"/>
          <ac:grpSpMkLst>
            <pc:docMk/>
            <pc:sldMk cId="447438854" sldId="283"/>
            <ac:grpSpMk id="10" creationId="{30F9FAD5-12CE-5C15-459C-335EEA5EF894}"/>
          </ac:grpSpMkLst>
        </pc:grpChg>
        <pc:grpChg chg="add del mod">
          <ac:chgData name="Sudvarg, Marion" userId="2bb9b31b-5f3c-4f72-8e1f-41eb276ee9c6" providerId="ADAL" clId="{9DC5B4A8-6AA4-4A02-A74E-607B4A4D45B0}" dt="2022-08-12T03:43:03.854" v="14291" actId="165"/>
          <ac:grpSpMkLst>
            <pc:docMk/>
            <pc:sldMk cId="447438854" sldId="283"/>
            <ac:grpSpMk id="12" creationId="{04E64EE6-8BFB-1BF1-5DCE-353E7928055D}"/>
          </ac:grpSpMkLst>
        </pc:grpChg>
        <pc:grpChg chg="add mod">
          <ac:chgData name="Sudvarg, Marion" userId="2bb9b31b-5f3c-4f72-8e1f-41eb276ee9c6" providerId="ADAL" clId="{9DC5B4A8-6AA4-4A02-A74E-607B4A4D45B0}" dt="2022-08-12T03:44:33.999" v="14299" actId="164"/>
          <ac:grpSpMkLst>
            <pc:docMk/>
            <pc:sldMk cId="447438854" sldId="283"/>
            <ac:grpSpMk id="13" creationId="{5B5D184D-33E0-6E90-ADD3-8411664358B5}"/>
          </ac:grpSpMkLst>
        </pc:grpChg>
        <pc:grpChg chg="add mod">
          <ac:chgData name="Sudvarg, Marion" userId="2bb9b31b-5f3c-4f72-8e1f-41eb276ee9c6" providerId="ADAL" clId="{9DC5B4A8-6AA4-4A02-A74E-607B4A4D45B0}" dt="2022-08-12T03:44:42.262" v="14300" actId="164"/>
          <ac:grpSpMkLst>
            <pc:docMk/>
            <pc:sldMk cId="447438854" sldId="283"/>
            <ac:grpSpMk id="15" creationId="{01B5F83F-4596-5951-91F5-5A58E5970E1F}"/>
          </ac:grpSpMkLst>
        </pc:grpChg>
        <pc:graphicFrameChg chg="add del mod">
          <ac:chgData name="Sudvarg, Marion" userId="2bb9b31b-5f3c-4f72-8e1f-41eb276ee9c6" providerId="ADAL" clId="{9DC5B4A8-6AA4-4A02-A74E-607B4A4D45B0}" dt="2022-08-11T12:27:25.113" v="10004" actId="478"/>
          <ac:graphicFrameMkLst>
            <pc:docMk/>
            <pc:sldMk cId="447438854" sldId="283"/>
            <ac:graphicFrameMk id="6" creationId="{062EB743-2253-C241-6C99-B921E791FF06}"/>
          </ac:graphicFrameMkLst>
        </pc:graphicFrameChg>
        <pc:graphicFrameChg chg="add mod">
          <ac:chgData name="Sudvarg, Marion" userId="2bb9b31b-5f3c-4f72-8e1f-41eb276ee9c6" providerId="ADAL" clId="{9DC5B4A8-6AA4-4A02-A74E-607B4A4D45B0}" dt="2022-08-12T03:37:01.202" v="14199"/>
          <ac:graphicFrameMkLst>
            <pc:docMk/>
            <pc:sldMk cId="447438854" sldId="283"/>
            <ac:graphicFrameMk id="6" creationId="{8A2E4CDE-7E87-4FBB-89EE-F37948547380}"/>
          </ac:graphicFrameMkLst>
        </pc:graphicFrameChg>
        <pc:graphicFrameChg chg="add del mod">
          <ac:chgData name="Sudvarg, Marion" userId="2bb9b31b-5f3c-4f72-8e1f-41eb276ee9c6" providerId="ADAL" clId="{9DC5B4A8-6AA4-4A02-A74E-607B4A4D45B0}" dt="2022-08-11T12:27:25.775" v="10005" actId="478"/>
          <ac:graphicFrameMkLst>
            <pc:docMk/>
            <pc:sldMk cId="447438854" sldId="283"/>
            <ac:graphicFrameMk id="7" creationId="{A53A5019-CD22-D418-365A-4728DAB9CDD0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33.999" v="14299" actId="164"/>
          <ac:graphicFrameMkLst>
            <pc:docMk/>
            <pc:sldMk cId="447438854" sldId="283"/>
            <ac:graphicFrameMk id="7" creationId="{B7A62E1A-BC0C-4790-B639-31CE2E1E210F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42.262" v="14300" actId="164"/>
          <ac:graphicFrameMkLst>
            <pc:docMk/>
            <pc:sldMk cId="447438854" sldId="283"/>
            <ac:graphicFrameMk id="8" creationId="{8A2E4CDE-7E87-4FBB-89EE-F37948547380}"/>
          </ac:graphicFrameMkLst>
        </pc:graphicFrameChg>
        <pc:picChg chg="add del mod">
          <ac:chgData name="Sudvarg, Marion" userId="2bb9b31b-5f3c-4f72-8e1f-41eb276ee9c6" providerId="ADAL" clId="{9DC5B4A8-6AA4-4A02-A74E-607B4A4D45B0}" dt="2022-08-12T03:37:20.463" v="14205" actId="478"/>
          <ac:picMkLst>
            <pc:docMk/>
            <pc:sldMk cId="447438854" sldId="283"/>
            <ac:picMk id="9" creationId="{0D56DBF0-862C-4851-C34B-AB6ACDD2B2E2}"/>
          </ac:picMkLst>
        </pc:picChg>
        <pc:picChg chg="add del mod">
          <ac:chgData name="Sudvarg, Marion" userId="2bb9b31b-5f3c-4f72-8e1f-41eb276ee9c6" providerId="ADAL" clId="{9DC5B4A8-6AA4-4A02-A74E-607B4A4D45B0}" dt="2022-08-12T03:37:24.641" v="14206" actId="478"/>
          <ac:picMkLst>
            <pc:docMk/>
            <pc:sldMk cId="447438854" sldId="283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75707717" sldId="283"/>
        </pc:sldMkLst>
      </pc:sldChg>
      <pc:sldChg chg="addSp delSp modSp new mod ord modTransition modClrScheme chgLayout modNotesTx">
        <pc:chgData name="Sudvarg, Marion" userId="2bb9b31b-5f3c-4f72-8e1f-41eb276ee9c6" providerId="ADAL" clId="{9DC5B4A8-6AA4-4A02-A74E-607B4A4D45B0}" dt="2022-08-15T22:49:30.125" v="21770" actId="20577"/>
        <pc:sldMkLst>
          <pc:docMk/>
          <pc:sldMk cId="2144887301" sldId="284"/>
        </pc:sldMkLst>
        <pc:spChg chg="mod">
          <ac:chgData name="Sudvarg, Marion" userId="2bb9b31b-5f3c-4f72-8e1f-41eb276ee9c6" providerId="ADAL" clId="{9DC5B4A8-6AA4-4A02-A74E-607B4A4D45B0}" dt="2022-08-11T05:58:26.904" v="4339" actId="1076"/>
          <ac:spMkLst>
            <pc:docMk/>
            <pc:sldMk cId="2144887301" sldId="284"/>
            <ac:spMk id="2" creationId="{A0C3C441-095E-6317-9BD1-3BBE446CF010}"/>
          </ac:spMkLst>
        </pc:spChg>
        <pc:spChg chg="mod">
          <ac:chgData name="Sudvarg, Marion" userId="2bb9b31b-5f3c-4f72-8e1f-41eb276ee9c6" providerId="ADAL" clId="{9DC5B4A8-6AA4-4A02-A74E-607B4A4D45B0}" dt="2022-08-11T05:49:35.112" v="3759" actId="6549"/>
          <ac:spMkLst>
            <pc:docMk/>
            <pc:sldMk cId="2144887301" sldId="284"/>
            <ac:spMk id="3" creationId="{662B9629-1CFF-BAF7-B5CA-636B8622E271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4" creationId="{268182BB-F23E-1C67-0CE2-42A1AF18AE1B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5" creationId="{BF41EC29-EA4F-E9BB-950E-8DA13D749CB0}"/>
          </ac:spMkLst>
        </pc:spChg>
        <pc:spChg chg="add del mod">
          <ac:chgData name="Sudvarg, Marion" userId="2bb9b31b-5f3c-4f72-8e1f-41eb276ee9c6" providerId="ADAL" clId="{9DC5B4A8-6AA4-4A02-A74E-607B4A4D45B0}" dt="2022-08-11T05:45:33.972" v="3682" actId="767"/>
          <ac:spMkLst>
            <pc:docMk/>
            <pc:sldMk cId="2144887301" sldId="284"/>
            <ac:spMk id="8" creationId="{E46759E2-FE36-B983-E0D9-EC20E5116162}"/>
          </ac:spMkLst>
        </pc:spChg>
        <pc:spChg chg="add mod">
          <ac:chgData name="Sudvarg, Marion" userId="2bb9b31b-5f3c-4f72-8e1f-41eb276ee9c6" providerId="ADAL" clId="{9DC5B4A8-6AA4-4A02-A74E-607B4A4D45B0}" dt="2022-08-11T05:46:23.181" v="3701" actId="1076"/>
          <ac:spMkLst>
            <pc:docMk/>
            <pc:sldMk cId="2144887301" sldId="284"/>
            <ac:spMk id="9" creationId="{B2F8C6AB-748D-AECF-7AA0-D6650CF18FDD}"/>
          </ac:spMkLst>
        </pc:spChg>
        <pc:spChg chg="add del mod">
          <ac:chgData name="Sudvarg, Marion" userId="2bb9b31b-5f3c-4f72-8e1f-41eb276ee9c6" providerId="ADAL" clId="{9DC5B4A8-6AA4-4A02-A74E-607B4A4D45B0}" dt="2022-08-11T05:47:06.443" v="3706"/>
          <ac:spMkLst>
            <pc:docMk/>
            <pc:sldMk cId="2144887301" sldId="284"/>
            <ac:spMk id="10" creationId="{843ED451-BE3C-8376-C156-665D06B5F259}"/>
          </ac:spMkLst>
        </pc:spChg>
        <pc:spChg chg="add mod">
          <ac:chgData name="Sudvarg, Marion" userId="2bb9b31b-5f3c-4f72-8e1f-41eb276ee9c6" providerId="ADAL" clId="{9DC5B4A8-6AA4-4A02-A74E-607B4A4D45B0}" dt="2022-08-11T05:49:53.609" v="3765" actId="20577"/>
          <ac:spMkLst>
            <pc:docMk/>
            <pc:sldMk cId="2144887301" sldId="284"/>
            <ac:spMk id="11" creationId="{B6C31E17-7829-9F2F-DFA3-8DF98B31FB4E}"/>
          </ac:spMkLst>
        </pc:spChg>
        <pc:picChg chg="add mod ord">
          <ac:chgData name="Sudvarg, Marion" userId="2bb9b31b-5f3c-4f72-8e1f-41eb276ee9c6" providerId="ADAL" clId="{9DC5B4A8-6AA4-4A02-A74E-607B4A4D45B0}" dt="2022-08-11T05:45:52.521" v="3697" actId="1036"/>
          <ac:picMkLst>
            <pc:docMk/>
            <pc:sldMk cId="2144887301" sldId="284"/>
            <ac:picMk id="7" creationId="{115A0D05-B432-100D-45C5-6A91295C5CD3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764540027" sldId="284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4458249" sldId="285"/>
        </pc:sldMkLst>
      </pc:sldChg>
      <pc:sldChg chg="modSp new mod modTransition modAnim modNotesTx">
        <pc:chgData name="Sudvarg, Marion" userId="2bb9b31b-5f3c-4f72-8e1f-41eb276ee9c6" providerId="ADAL" clId="{9DC5B4A8-6AA4-4A02-A74E-607B4A4D45B0}" dt="2022-08-15T23:39:57.535" v="34030" actId="20577"/>
        <pc:sldMkLst>
          <pc:docMk/>
          <pc:sldMk cId="3216391509" sldId="285"/>
        </pc:sldMkLst>
        <pc:spChg chg="mod">
          <ac:chgData name="Sudvarg, Marion" userId="2bb9b31b-5f3c-4f72-8e1f-41eb276ee9c6" providerId="ADAL" clId="{9DC5B4A8-6AA4-4A02-A74E-607B4A4D45B0}" dt="2022-08-11T12:57:39.133" v="11754" actId="1035"/>
          <ac:spMkLst>
            <pc:docMk/>
            <pc:sldMk cId="3216391509" sldId="285"/>
            <ac:spMk id="2" creationId="{37AD0B57-680D-F42D-F373-21CF657CE929}"/>
          </ac:spMkLst>
        </pc:spChg>
        <pc:spChg chg="mod">
          <ac:chgData name="Sudvarg, Marion" userId="2bb9b31b-5f3c-4f72-8e1f-41eb276ee9c6" providerId="ADAL" clId="{9DC5B4A8-6AA4-4A02-A74E-607B4A4D45B0}" dt="2022-08-12T03:27:23.026" v="14141" actId="6549"/>
          <ac:spMkLst>
            <pc:docMk/>
            <pc:sldMk cId="3216391509" sldId="285"/>
            <ac:spMk id="3" creationId="{33D859B8-A28B-9E01-0818-6AC8F6544C29}"/>
          </ac:spMkLst>
        </pc:spChg>
      </pc:sldChg>
      <pc:sldChg chg="modSp add mod modTransition modNotesTx">
        <pc:chgData name="Sudvarg, Marion" userId="2bb9b31b-5f3c-4f72-8e1f-41eb276ee9c6" providerId="ADAL" clId="{9DC5B4A8-6AA4-4A02-A74E-607B4A4D45B0}" dt="2022-08-15T23:40:09.634" v="34117" actId="20577"/>
        <pc:sldMkLst>
          <pc:docMk/>
          <pc:sldMk cId="1340053104" sldId="286"/>
        </pc:sldMkLst>
        <pc:spChg chg="mod">
          <ac:chgData name="Sudvarg, Marion" userId="2bb9b31b-5f3c-4f72-8e1f-41eb276ee9c6" providerId="ADAL" clId="{9DC5B4A8-6AA4-4A02-A74E-607B4A4D45B0}" dt="2022-08-11T06:11:52.575" v="4843" actId="20577"/>
          <ac:spMkLst>
            <pc:docMk/>
            <pc:sldMk cId="1340053104" sldId="286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1T12:54:38.193" v="11070" actId="20577"/>
          <ac:spMkLst>
            <pc:docMk/>
            <pc:sldMk cId="1340053104" sldId="286"/>
            <ac:spMk id="3" creationId="{AB1C7130-2B7F-FDC7-EC2F-924101282B3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524291237" sldId="287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3:26.961" v="25546" actId="20577"/>
        <pc:sldMkLst>
          <pc:docMk/>
          <pc:sldMk cId="3627956792" sldId="287"/>
        </pc:sldMkLst>
        <pc:spChg chg="mod">
          <ac:chgData name="Sudvarg, Marion" userId="2bb9b31b-5f3c-4f72-8e1f-41eb276ee9c6" providerId="ADAL" clId="{9DC5B4A8-6AA4-4A02-A74E-607B4A4D45B0}" dt="2022-08-11T10:42:49.061" v="5879" actId="20577"/>
          <ac:spMkLst>
            <pc:docMk/>
            <pc:sldMk cId="3627956792" sldId="287"/>
            <ac:spMk id="2" creationId="{24ED5930-8AAD-CE20-0DA2-7AFC363B2D45}"/>
          </ac:spMkLst>
        </pc:spChg>
        <pc:spChg chg="mod">
          <ac:chgData name="Sudvarg, Marion" userId="2bb9b31b-5f3c-4f72-8e1f-41eb276ee9c6" providerId="ADAL" clId="{9DC5B4A8-6AA4-4A02-A74E-607B4A4D45B0}" dt="2022-08-11T11:01:12.495" v="6663" actId="20577"/>
          <ac:spMkLst>
            <pc:docMk/>
            <pc:sldMk cId="3627956792" sldId="287"/>
            <ac:spMk id="3" creationId="{3213F9C2-2C3B-13AE-6F37-F3E548E6FF09}"/>
          </ac:spMkLst>
        </pc:sp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23:36.798" v="29961" actId="6549"/>
        <pc:sldMkLst>
          <pc:docMk/>
          <pc:sldMk cId="2097323039" sldId="288"/>
        </pc:sldMkLst>
        <pc:spChg chg="mod">
          <ac:chgData name="Sudvarg, Marion" userId="2bb9b31b-5f3c-4f72-8e1f-41eb276ee9c6" providerId="ADAL" clId="{9DC5B4A8-6AA4-4A02-A74E-607B4A4D45B0}" dt="2022-08-11T11:39:33.138" v="8641" actId="1035"/>
          <ac:spMkLst>
            <pc:docMk/>
            <pc:sldMk cId="2097323039" sldId="288"/>
            <ac:spMk id="2" creationId="{9034906B-72AB-99D0-0F7A-2201697D3B6E}"/>
          </ac:spMkLst>
        </pc:spChg>
        <pc:spChg chg="mod">
          <ac:chgData name="Sudvarg, Marion" userId="2bb9b31b-5f3c-4f72-8e1f-41eb276ee9c6" providerId="ADAL" clId="{9DC5B4A8-6AA4-4A02-A74E-607B4A4D45B0}" dt="2022-08-11T12:39:49.051" v="10510" actId="20577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4" creationId="{940E583B-7E21-FF4D-AF51-7577138F4866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5" creationId="{24AC4E5A-E67D-441F-C0B2-810278A47BF5}"/>
          </ac:spMkLst>
        </pc:spChg>
        <pc:picChg chg="add mod ord">
          <ac:chgData name="Sudvarg, Marion" userId="2bb9b31b-5f3c-4f72-8e1f-41eb276ee9c6" providerId="ADAL" clId="{9DC5B4A8-6AA4-4A02-A74E-607B4A4D45B0}" dt="2022-08-11T11:41:55.504" v="8885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addSp delSp modSp new mod modTransition modNotesTx">
        <pc:chgData name="Sudvarg, Marion" userId="2bb9b31b-5f3c-4f72-8e1f-41eb276ee9c6" providerId="ADAL" clId="{9DC5B4A8-6AA4-4A02-A74E-607B4A4D45B0}" dt="2022-08-15T23:26:30.239" v="30913" actId="20577"/>
        <pc:sldMkLst>
          <pc:docMk/>
          <pc:sldMk cId="729611841" sldId="289"/>
        </pc:sldMkLst>
        <pc:spChg chg="add del mod">
          <ac:chgData name="Sudvarg, Marion" userId="2bb9b31b-5f3c-4f72-8e1f-41eb276ee9c6" providerId="ADAL" clId="{9DC5B4A8-6AA4-4A02-A74E-607B4A4D45B0}" dt="2022-08-11T11:51:59.377" v="9701" actId="1035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2bb9b31b-5f3c-4f72-8e1f-41eb276ee9c6" providerId="ADAL" clId="{9DC5B4A8-6AA4-4A02-A74E-607B4A4D45B0}" dt="2022-08-15T23:25:08.299" v="30485" actId="6549"/>
          <ac:spMkLst>
            <pc:docMk/>
            <pc:sldMk cId="729611841" sldId="289"/>
            <ac:spMk id="3" creationId="{CC408C47-2449-3714-348E-A9347C716102}"/>
          </ac:spMkLst>
        </pc:spChg>
        <pc:spChg chg="add del mod">
          <ac:chgData name="Sudvarg, Marion" userId="2bb9b31b-5f3c-4f72-8e1f-41eb276ee9c6" providerId="ADAL" clId="{9DC5B4A8-6AA4-4A02-A74E-607B4A4D45B0}" dt="2022-08-11T11:51:57.866" v="9697" actId="478"/>
          <ac:spMkLst>
            <pc:docMk/>
            <pc:sldMk cId="729611841" sldId="289"/>
            <ac:spMk id="7" creationId="{62050550-95D9-1A66-14A4-8FE08AB15B4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209276646" sldId="289"/>
        </pc:sldMkLst>
      </pc:sldChg>
      <pc:sldChg chg="modSp new del mod">
        <pc:chgData name="Sudvarg, Marion" userId="2bb9b31b-5f3c-4f72-8e1f-41eb276ee9c6" providerId="ADAL" clId="{9DC5B4A8-6AA4-4A02-A74E-607B4A4D45B0}" dt="2022-08-11T12:33:09.312" v="10182" actId="47"/>
        <pc:sldMkLst>
          <pc:docMk/>
          <pc:sldMk cId="384075448" sldId="290"/>
        </pc:sldMkLst>
        <pc:spChg chg="mod">
          <ac:chgData name="Sudvarg, Marion" userId="2bb9b31b-5f3c-4f72-8e1f-41eb276ee9c6" providerId="ADAL" clId="{9DC5B4A8-6AA4-4A02-A74E-607B4A4D45B0}" dt="2022-08-11T12:28:18.405" v="10023" actId="20577"/>
          <ac:spMkLst>
            <pc:docMk/>
            <pc:sldMk cId="384075448" sldId="290"/>
            <ac:spMk id="3" creationId="{78CFF964-FCB6-8EA3-E6BF-F57168926072}"/>
          </ac:spMkLst>
        </pc:spChg>
        <pc:spChg chg="mod">
          <ac:chgData name="Sudvarg, Marion" userId="2bb9b31b-5f3c-4f72-8e1f-41eb276ee9c6" providerId="ADAL" clId="{9DC5B4A8-6AA4-4A02-A74E-607B4A4D45B0}" dt="2022-08-11T12:28:33.634" v="10050" actId="20577"/>
          <ac:spMkLst>
            <pc:docMk/>
            <pc:sldMk cId="384075448" sldId="290"/>
            <ac:spMk id="5" creationId="{8E95555D-C889-6ADA-C878-DE64B2CF7393}"/>
          </ac:spMkLst>
        </pc:spChg>
      </pc:sldChg>
      <pc:sldChg chg="addSp delSp modSp new del mod modAnim modNotesTx">
        <pc:chgData name="Sudvarg, Marion" userId="2bb9b31b-5f3c-4f72-8e1f-41eb276ee9c6" providerId="ADAL" clId="{9DC5B4A8-6AA4-4A02-A74E-607B4A4D45B0}" dt="2022-08-14T04:47:00.387" v="18185" actId="47"/>
        <pc:sldMkLst>
          <pc:docMk/>
          <pc:sldMk cId="2011529394" sldId="290"/>
        </pc:sldMkLst>
        <pc:spChg chg="mod">
          <ac:chgData name="Sudvarg, Marion" userId="2bb9b31b-5f3c-4f72-8e1f-41eb276ee9c6" providerId="ADAL" clId="{9DC5B4A8-6AA4-4A02-A74E-607B4A4D45B0}" dt="2022-08-11T12:42:37.943" v="10679" actId="1076"/>
          <ac:spMkLst>
            <pc:docMk/>
            <pc:sldMk cId="2011529394" sldId="290"/>
            <ac:spMk id="2" creationId="{B246CBC9-037D-455E-6826-BC5A5C097E26}"/>
          </ac:spMkLst>
        </pc:spChg>
        <pc:spChg chg="mod">
          <ac:chgData name="Sudvarg, Marion" userId="2bb9b31b-5f3c-4f72-8e1f-41eb276ee9c6" providerId="ADAL" clId="{9DC5B4A8-6AA4-4A02-A74E-607B4A4D45B0}" dt="2022-08-14T04:12:29.606" v="17726" actId="1076"/>
          <ac:spMkLst>
            <pc:docMk/>
            <pc:sldMk cId="2011529394" sldId="290"/>
            <ac:spMk id="3" creationId="{172E5EBA-2800-E3BC-7705-96B39E0DA3C0}"/>
          </ac:spMkLst>
        </pc:spChg>
        <pc:spChg chg="add del mod">
          <ac:chgData name="Sudvarg, Marion" userId="2bb9b31b-5f3c-4f72-8e1f-41eb276ee9c6" providerId="ADAL" clId="{9DC5B4A8-6AA4-4A02-A74E-607B4A4D45B0}" dt="2022-08-14T04:11:24.621" v="17690" actId="767"/>
          <ac:spMkLst>
            <pc:docMk/>
            <pc:sldMk cId="2011529394" sldId="290"/>
            <ac:spMk id="6" creationId="{E6FDF0DA-997D-E338-AC67-51773107BBB1}"/>
          </ac:spMkLst>
        </pc:spChg>
        <pc:spChg chg="add del mod">
          <ac:chgData name="Sudvarg, Marion" userId="2bb9b31b-5f3c-4f72-8e1f-41eb276ee9c6" providerId="ADAL" clId="{9DC5B4A8-6AA4-4A02-A74E-607B4A4D45B0}" dt="2022-08-11T12:43:04.257" v="10692" actId="478"/>
          <ac:spMkLst>
            <pc:docMk/>
            <pc:sldMk cId="2011529394" sldId="290"/>
            <ac:spMk id="8" creationId="{CC7D5ADD-8366-9E18-58F0-C1326CE3D0BF}"/>
          </ac:spMkLst>
        </pc:spChg>
        <pc:spChg chg="add mod">
          <ac:chgData name="Sudvarg, Marion" userId="2bb9b31b-5f3c-4f72-8e1f-41eb276ee9c6" providerId="ADAL" clId="{9DC5B4A8-6AA4-4A02-A74E-607B4A4D45B0}" dt="2022-08-11T12:45:23.009" v="10915" actId="164"/>
          <ac:spMkLst>
            <pc:docMk/>
            <pc:sldMk cId="2011529394" sldId="290"/>
            <ac:spMk id="9" creationId="{D9110252-EE87-C80E-ADC0-44475400CAD5}"/>
          </ac:spMkLst>
        </pc:spChg>
        <pc:spChg chg="add del mod">
          <ac:chgData name="Sudvarg, Marion" userId="2bb9b31b-5f3c-4f72-8e1f-41eb276ee9c6" providerId="ADAL" clId="{9DC5B4A8-6AA4-4A02-A74E-607B4A4D45B0}" dt="2022-08-14T04:11:36.336" v="17703" actId="22"/>
          <ac:spMkLst>
            <pc:docMk/>
            <pc:sldMk cId="2011529394" sldId="290"/>
            <ac:spMk id="10" creationId="{5B36CBA7-23A7-7AC0-D502-138E3E1F4068}"/>
          </ac:spMkLst>
        </pc:spChg>
        <pc:spChg chg="add mod">
          <ac:chgData name="Sudvarg, Marion" userId="2bb9b31b-5f3c-4f72-8e1f-41eb276ee9c6" providerId="ADAL" clId="{9DC5B4A8-6AA4-4A02-A74E-607B4A4D45B0}" dt="2022-08-14T04:13:07.394" v="17729" actId="1076"/>
          <ac:spMkLst>
            <pc:docMk/>
            <pc:sldMk cId="2011529394" sldId="290"/>
            <ac:spMk id="12" creationId="{8F854AEF-68E0-5EED-9554-8FE3257C245D}"/>
          </ac:spMkLst>
        </pc:spChg>
        <pc:spChg chg="add mod">
          <ac:chgData name="Sudvarg, Marion" userId="2bb9b31b-5f3c-4f72-8e1f-41eb276ee9c6" providerId="ADAL" clId="{9DC5B4A8-6AA4-4A02-A74E-607B4A4D45B0}" dt="2022-08-14T04:12:23.285" v="17724" actId="5793"/>
          <ac:spMkLst>
            <pc:docMk/>
            <pc:sldMk cId="2011529394" sldId="290"/>
            <ac:spMk id="14" creationId="{791AABC0-5202-8395-0DFB-03B7D12D4982}"/>
          </ac:spMkLst>
        </pc:spChg>
        <pc:grpChg chg="add mod">
          <ac:chgData name="Sudvarg, Marion" userId="2bb9b31b-5f3c-4f72-8e1f-41eb276ee9c6" providerId="ADAL" clId="{9DC5B4A8-6AA4-4A02-A74E-607B4A4D45B0}" dt="2022-08-11T12:45:23.009" v="10915" actId="164"/>
          <ac:grpSpMkLst>
            <pc:docMk/>
            <pc:sldMk cId="2011529394" sldId="290"/>
            <ac:grpSpMk id="13" creationId="{BC42E6AE-949B-9F2B-5219-6E3A45F68307}"/>
          </ac:grpSpMkLst>
        </pc:grpChg>
        <pc:picChg chg="add mod ord">
          <ac:chgData name="Sudvarg, Marion" userId="2bb9b31b-5f3c-4f72-8e1f-41eb276ee9c6" providerId="ADAL" clId="{9DC5B4A8-6AA4-4A02-A74E-607B4A4D45B0}" dt="2022-08-14T04:16:22.184" v="17730" actId="1076"/>
          <ac:picMkLst>
            <pc:docMk/>
            <pc:sldMk cId="2011529394" sldId="290"/>
            <ac:picMk id="7" creationId="{FD1A68A6-613D-EEB4-7099-4BF93E089C48}"/>
          </ac:picMkLst>
        </pc:picChg>
        <pc:cxnChg chg="add mod">
          <ac:chgData name="Sudvarg, Marion" userId="2bb9b31b-5f3c-4f72-8e1f-41eb276ee9c6" providerId="ADAL" clId="{9DC5B4A8-6AA4-4A02-A74E-607B4A4D45B0}" dt="2022-08-11T12:45:23.009" v="10915" actId="164"/>
          <ac:cxnSpMkLst>
            <pc:docMk/>
            <pc:sldMk cId="2011529394" sldId="290"/>
            <ac:cxnSpMk id="11" creationId="{F32E3BA3-2C20-2C5B-5A3D-C913512FC9DA}"/>
          </ac:cxnSpMkLst>
        </pc:cxnChg>
      </pc:sldChg>
      <pc:sldChg chg="addSp delSp modSp new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573985438" sldId="291"/>
        </pc:sldMkLst>
        <pc:spChg chg="mod">
          <ac:chgData name="Sudvarg, Marion" userId="2bb9b31b-5f3c-4f72-8e1f-41eb276ee9c6" providerId="ADAL" clId="{9DC5B4A8-6AA4-4A02-A74E-607B4A4D45B0}" dt="2022-08-12T03:18:27.570" v="13429" actId="1036"/>
          <ac:spMkLst>
            <pc:docMk/>
            <pc:sldMk cId="573985438" sldId="291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8:45.941" v="13439" actId="1035"/>
          <ac:spMkLst>
            <pc:docMk/>
            <pc:sldMk cId="573985438" sldId="291"/>
            <ac:spMk id="3" creationId="{76230486-B6BC-32ED-B2AA-25468849BA71}"/>
          </ac:spMkLst>
        </pc:spChg>
        <pc:spChg chg="add mod">
          <ac:chgData name="Sudvarg, Marion" userId="2bb9b31b-5f3c-4f72-8e1f-41eb276ee9c6" providerId="ADAL" clId="{9DC5B4A8-6AA4-4A02-A74E-607B4A4D45B0}" dt="2022-08-12T03:17:53.114" v="13417" actId="1076"/>
          <ac:spMkLst>
            <pc:docMk/>
            <pc:sldMk cId="573985438" sldId="291"/>
            <ac:spMk id="16" creationId="{D06BC99D-1DEE-165B-0C6C-271CA7176D36}"/>
          </ac:spMkLst>
        </pc:spChg>
        <pc:spChg chg="add mod">
          <ac:chgData name="Sudvarg, Marion" userId="2bb9b31b-5f3c-4f72-8e1f-41eb276ee9c6" providerId="ADAL" clId="{9DC5B4A8-6AA4-4A02-A74E-607B4A4D45B0}" dt="2022-08-12T03:16:33.960" v="13404" actId="164"/>
          <ac:spMkLst>
            <pc:docMk/>
            <pc:sldMk cId="573985438" sldId="291"/>
            <ac:spMk id="17" creationId="{38471357-AF3C-9467-561D-9D0172E4B759}"/>
          </ac:spMkLst>
        </pc:spChg>
        <pc:spChg chg="add mod">
          <ac:chgData name="Sudvarg, Marion" userId="2bb9b31b-5f3c-4f72-8e1f-41eb276ee9c6" providerId="ADAL" clId="{9DC5B4A8-6AA4-4A02-A74E-607B4A4D45B0}" dt="2022-08-12T03:17:38.449" v="13413" actId="164"/>
          <ac:spMkLst>
            <pc:docMk/>
            <pc:sldMk cId="573985438" sldId="291"/>
            <ac:spMk id="18" creationId="{D41D966F-5875-DDC6-C0BC-AC4BD99CE92B}"/>
          </ac:spMkLst>
        </pc:spChg>
        <pc:spChg chg="add mod">
          <ac:chgData name="Sudvarg, Marion" userId="2bb9b31b-5f3c-4f72-8e1f-41eb276ee9c6" providerId="ADAL" clId="{9DC5B4A8-6AA4-4A02-A74E-607B4A4D45B0}" dt="2022-08-12T03:17:00.493" v="13409" actId="164"/>
          <ac:spMkLst>
            <pc:docMk/>
            <pc:sldMk cId="573985438" sldId="291"/>
            <ac:spMk id="19" creationId="{14239539-3E25-A64C-C000-1AED9E241ED0}"/>
          </ac:spMkLst>
        </pc:s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0" creationId="{DF2B0001-AD47-F1CC-ACC8-52B6DBC42A3A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1" creationId="{A130A203-2E17-4AEA-3699-20EE560158F0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2" creationId="{8B62CDE8-6295-BA9D-F6ED-856CE7002EE4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3" creationId="{29547EBC-8D3C-882C-92FB-74BC4EDBDC49}"/>
          </ac:grpSpMkLst>
        </pc:grpChg>
        <pc:picChg chg="add mod">
          <ac:chgData name="Sudvarg, Marion" userId="2bb9b31b-5f3c-4f72-8e1f-41eb276ee9c6" providerId="ADAL" clId="{9DC5B4A8-6AA4-4A02-A74E-607B4A4D45B0}" dt="2022-08-12T03:16:48.350" v="13407" actId="164"/>
          <ac:picMkLst>
            <pc:docMk/>
            <pc:sldMk cId="573985438" sldId="291"/>
            <ac:picMk id="7" creationId="{FD342C0E-EA56-3273-CD81-8EC5A346E7D2}"/>
          </ac:picMkLst>
        </pc:picChg>
        <pc:picChg chg="add mod">
          <ac:chgData name="Sudvarg, Marion" userId="2bb9b31b-5f3c-4f72-8e1f-41eb276ee9c6" providerId="ADAL" clId="{9DC5B4A8-6AA4-4A02-A74E-607B4A4D45B0}" dt="2022-08-12T03:16:33.960" v="13404" actId="164"/>
          <ac:picMkLst>
            <pc:docMk/>
            <pc:sldMk cId="573985438" sldId="291"/>
            <ac:picMk id="9" creationId="{25E30297-992F-A3C7-3688-18160E3CA6BC}"/>
          </ac:picMkLst>
        </pc:picChg>
        <pc:picChg chg="add mod">
          <ac:chgData name="Sudvarg, Marion" userId="2bb9b31b-5f3c-4f72-8e1f-41eb276ee9c6" providerId="ADAL" clId="{9DC5B4A8-6AA4-4A02-A74E-607B4A4D45B0}" dt="2022-08-12T03:17:38.449" v="13413" actId="164"/>
          <ac:picMkLst>
            <pc:docMk/>
            <pc:sldMk cId="573985438" sldId="291"/>
            <ac:picMk id="11" creationId="{616F3306-B8B0-42E1-712A-E4F9E7206B79}"/>
          </ac:picMkLst>
        </pc:picChg>
        <pc:picChg chg="add del mod">
          <ac:chgData name="Sudvarg, Marion" userId="2bb9b31b-5f3c-4f72-8e1f-41eb276ee9c6" providerId="ADAL" clId="{9DC5B4A8-6AA4-4A02-A74E-607B4A4D45B0}" dt="2022-08-12T03:14:57.991" v="13358"/>
          <ac:picMkLst>
            <pc:docMk/>
            <pc:sldMk cId="573985438" sldId="291"/>
            <ac:picMk id="13" creationId="{09A25B74-760E-5DFE-3A41-AA2A2031658E}"/>
          </ac:picMkLst>
        </pc:picChg>
        <pc:picChg chg="add mod">
          <ac:chgData name="Sudvarg, Marion" userId="2bb9b31b-5f3c-4f72-8e1f-41eb276ee9c6" providerId="ADAL" clId="{9DC5B4A8-6AA4-4A02-A74E-607B4A4D45B0}" dt="2022-08-12T03:17:00.493" v="13409" actId="164"/>
          <ac:picMkLst>
            <pc:docMk/>
            <pc:sldMk cId="573985438" sldId="291"/>
            <ac:picMk id="15" creationId="{BF5FA5A5-B749-6EB7-44B2-9F495C98EDA0}"/>
          </ac:picMkLst>
        </pc:picChg>
      </pc:sldChg>
      <pc:sldChg chg="new del">
        <pc:chgData name="Sudvarg, Marion" userId="2bb9b31b-5f3c-4f72-8e1f-41eb276ee9c6" providerId="ADAL" clId="{9DC5B4A8-6AA4-4A02-A74E-607B4A4D45B0}" dt="2022-08-12T03:07:28.689" v="13119" actId="47"/>
        <pc:sldMkLst>
          <pc:docMk/>
          <pc:sldMk cId="3251878705" sldId="291"/>
        </pc:sldMkLst>
      </pc:sldChg>
      <pc:sldChg chg="modSp add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3842904318" sldId="292"/>
        </pc:sldMkLst>
        <pc:spChg chg="mod">
          <ac:chgData name="Sudvarg, Marion" userId="2bb9b31b-5f3c-4f72-8e1f-41eb276ee9c6" providerId="ADAL" clId="{9DC5B4A8-6AA4-4A02-A74E-607B4A4D45B0}" dt="2022-08-12T03:18:53.589" v="13444" actId="20577"/>
          <ac:spMkLst>
            <pc:docMk/>
            <pc:sldMk cId="3842904318" sldId="292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9:14.498" v="13445" actId="14826"/>
          <ac:spMkLst>
            <pc:docMk/>
            <pc:sldMk cId="3842904318" sldId="292"/>
            <ac:spMk id="16" creationId="{D06BC99D-1DEE-165B-0C6C-271CA7176D36}"/>
          </ac:spMkLst>
        </pc:spChg>
        <pc:spChg chg="mod">
          <ac:chgData name="Sudvarg, Marion" userId="2bb9b31b-5f3c-4f72-8e1f-41eb276ee9c6" providerId="ADAL" clId="{9DC5B4A8-6AA4-4A02-A74E-607B4A4D45B0}" dt="2022-08-12T03:19:21.890" v="13446" actId="14826"/>
          <ac:spMkLst>
            <pc:docMk/>
            <pc:sldMk cId="3842904318" sldId="292"/>
            <ac:spMk id="17" creationId="{38471357-AF3C-9467-561D-9D0172E4B759}"/>
          </ac:spMkLst>
        </pc:spChg>
        <pc:spChg chg="mod">
          <ac:chgData name="Sudvarg, Marion" userId="2bb9b31b-5f3c-4f72-8e1f-41eb276ee9c6" providerId="ADAL" clId="{9DC5B4A8-6AA4-4A02-A74E-607B4A4D45B0}" dt="2022-08-12T03:19:36.185" v="13447" actId="14826"/>
          <ac:spMkLst>
            <pc:docMk/>
            <pc:sldMk cId="3842904318" sldId="292"/>
            <ac:spMk id="18" creationId="{D41D966F-5875-DDC6-C0BC-AC4BD99CE92B}"/>
          </ac:spMkLst>
        </pc:spChg>
        <pc:spChg chg="mod">
          <ac:chgData name="Sudvarg, Marion" userId="2bb9b31b-5f3c-4f72-8e1f-41eb276ee9c6" providerId="ADAL" clId="{9DC5B4A8-6AA4-4A02-A74E-607B4A4D45B0}" dt="2022-08-12T03:19:45.438" v="13448" actId="14826"/>
          <ac:spMkLst>
            <pc:docMk/>
            <pc:sldMk cId="3842904318" sldId="292"/>
            <ac:spMk id="19" creationId="{14239539-3E25-A64C-C000-1AED9E241ED0}"/>
          </ac:spMkLst>
        </pc:spChg>
        <pc:grpChg chg="mod">
          <ac:chgData name="Sudvarg, Marion" userId="2bb9b31b-5f3c-4f72-8e1f-41eb276ee9c6" providerId="ADAL" clId="{9DC5B4A8-6AA4-4A02-A74E-607B4A4D45B0}" dt="2022-08-12T03:19:21.890" v="13446" actId="14826"/>
          <ac:grpSpMkLst>
            <pc:docMk/>
            <pc:sldMk cId="3842904318" sldId="292"/>
            <ac:grpSpMk id="20" creationId="{DF2B0001-AD47-F1CC-ACC8-52B6DBC42A3A}"/>
          </ac:grpSpMkLst>
        </pc:grpChg>
        <pc:grpChg chg="mod">
          <ac:chgData name="Sudvarg, Marion" userId="2bb9b31b-5f3c-4f72-8e1f-41eb276ee9c6" providerId="ADAL" clId="{9DC5B4A8-6AA4-4A02-A74E-607B4A4D45B0}" dt="2022-08-12T03:19:14.498" v="13445" actId="14826"/>
          <ac:grpSpMkLst>
            <pc:docMk/>
            <pc:sldMk cId="3842904318" sldId="292"/>
            <ac:grpSpMk id="21" creationId="{A130A203-2E17-4AEA-3699-20EE560158F0}"/>
          </ac:grpSpMkLst>
        </pc:grpChg>
        <pc:grpChg chg="mod">
          <ac:chgData name="Sudvarg, Marion" userId="2bb9b31b-5f3c-4f72-8e1f-41eb276ee9c6" providerId="ADAL" clId="{9DC5B4A8-6AA4-4A02-A74E-607B4A4D45B0}" dt="2022-08-12T03:19:45.438" v="13448" actId="14826"/>
          <ac:grpSpMkLst>
            <pc:docMk/>
            <pc:sldMk cId="3842904318" sldId="292"/>
            <ac:grpSpMk id="22" creationId="{8B62CDE8-6295-BA9D-F6ED-856CE7002EE4}"/>
          </ac:grpSpMkLst>
        </pc:grpChg>
        <pc:grpChg chg="mod">
          <ac:chgData name="Sudvarg, Marion" userId="2bb9b31b-5f3c-4f72-8e1f-41eb276ee9c6" providerId="ADAL" clId="{9DC5B4A8-6AA4-4A02-A74E-607B4A4D45B0}" dt="2022-08-12T03:19:36.185" v="13447" actId="14826"/>
          <ac:grpSpMkLst>
            <pc:docMk/>
            <pc:sldMk cId="3842904318" sldId="292"/>
            <ac:grpSpMk id="23" creationId="{29547EBC-8D3C-882C-92FB-74BC4EDBDC49}"/>
          </ac:grpSpMkLst>
        </pc:grpChg>
        <pc:picChg chg="mod">
          <ac:chgData name="Sudvarg, Marion" userId="2bb9b31b-5f3c-4f72-8e1f-41eb276ee9c6" providerId="ADAL" clId="{9DC5B4A8-6AA4-4A02-A74E-607B4A4D45B0}" dt="2022-08-12T03:19:14.498" v="13445" actId="14826"/>
          <ac:picMkLst>
            <pc:docMk/>
            <pc:sldMk cId="3842904318" sldId="292"/>
            <ac:picMk id="7" creationId="{FD342C0E-EA56-3273-CD81-8EC5A346E7D2}"/>
          </ac:picMkLst>
        </pc:picChg>
        <pc:picChg chg="mod">
          <ac:chgData name="Sudvarg, Marion" userId="2bb9b31b-5f3c-4f72-8e1f-41eb276ee9c6" providerId="ADAL" clId="{9DC5B4A8-6AA4-4A02-A74E-607B4A4D45B0}" dt="2022-08-12T03:19:21.890" v="13446" actId="14826"/>
          <ac:picMkLst>
            <pc:docMk/>
            <pc:sldMk cId="3842904318" sldId="292"/>
            <ac:picMk id="9" creationId="{25E30297-992F-A3C7-3688-18160E3CA6BC}"/>
          </ac:picMkLst>
        </pc:picChg>
        <pc:picChg chg="mod">
          <ac:chgData name="Sudvarg, Marion" userId="2bb9b31b-5f3c-4f72-8e1f-41eb276ee9c6" providerId="ADAL" clId="{9DC5B4A8-6AA4-4A02-A74E-607B4A4D45B0}" dt="2022-08-12T03:19:36.185" v="13447" actId="14826"/>
          <ac:picMkLst>
            <pc:docMk/>
            <pc:sldMk cId="3842904318" sldId="292"/>
            <ac:picMk id="11" creationId="{616F3306-B8B0-42E1-712A-E4F9E7206B79}"/>
          </ac:picMkLst>
        </pc:picChg>
        <pc:picChg chg="mod">
          <ac:chgData name="Sudvarg, Marion" userId="2bb9b31b-5f3c-4f72-8e1f-41eb276ee9c6" providerId="ADAL" clId="{9DC5B4A8-6AA4-4A02-A74E-607B4A4D45B0}" dt="2022-08-12T03:19:45.438" v="13448" actId="14826"/>
          <ac:picMkLst>
            <pc:docMk/>
            <pc:sldMk cId="3842904318" sldId="292"/>
            <ac:picMk id="15" creationId="{BF5FA5A5-B749-6EB7-44B2-9F495C98EDA0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777324717" sldId="293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19025315" sldId="29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6773493" sldId="294"/>
        </pc:sldMkLst>
      </pc:sldChg>
      <pc:sldChg chg="modSp add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468025729" sldId="294"/>
        </pc:sldMkLst>
        <pc:spChg chg="mod">
          <ac:chgData name="Sudvarg, Marion" userId="2bb9b31b-5f3c-4f72-8e1f-41eb276ee9c6" providerId="ADAL" clId="{9DC5B4A8-6AA4-4A02-A74E-607B4A4D45B0}" dt="2022-08-12T16:15:01.238" v="15227" actId="20577"/>
          <ac:spMkLst>
            <pc:docMk/>
            <pc:sldMk cId="468025729" sldId="294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16:37:15.032" v="15337" actId="20577"/>
          <ac:spMkLst>
            <pc:docMk/>
            <pc:sldMk cId="468025729" sldId="294"/>
            <ac:spMk id="3" creationId="{0554BB23-E1E6-8D0C-DA76-02A597B3F955}"/>
          </ac:spMkLst>
        </pc:spChg>
        <pc:spChg chg="mod">
          <ac:chgData name="Sudvarg, Marion" userId="2bb9b31b-5f3c-4f72-8e1f-41eb276ee9c6" providerId="ADAL" clId="{9DC5B4A8-6AA4-4A02-A74E-607B4A4D45B0}" dt="2022-08-12T16:15:29.699" v="15241" actId="1036"/>
          <ac:spMkLst>
            <pc:docMk/>
            <pc:sldMk cId="468025729" sldId="294"/>
            <ac:spMk id="14" creationId="{6F30D602-17B2-FF46-7872-75286E38CD1D}"/>
          </ac:spMkLst>
        </pc:spChg>
        <pc:spChg chg="mod">
          <ac:chgData name="Sudvarg, Marion" userId="2bb9b31b-5f3c-4f72-8e1f-41eb276ee9c6" providerId="ADAL" clId="{9DC5B4A8-6AA4-4A02-A74E-607B4A4D45B0}" dt="2022-08-12T16:33:54.065" v="15271" actId="20577"/>
          <ac:spMkLst>
            <pc:docMk/>
            <pc:sldMk cId="468025729" sldId="294"/>
            <ac:spMk id="16" creationId="{66EF2F9A-16DF-1510-4E44-7779C432F2C7}"/>
          </ac:spMkLst>
        </pc:spChg>
        <pc:spChg chg="mod">
          <ac:chgData name="Sudvarg, Marion" userId="2bb9b31b-5f3c-4f72-8e1f-41eb276ee9c6" providerId="ADAL" clId="{9DC5B4A8-6AA4-4A02-A74E-607B4A4D45B0}" dt="2022-08-12T16:33:57.059" v="15275" actId="20577"/>
          <ac:spMkLst>
            <pc:docMk/>
            <pc:sldMk cId="468025729" sldId="294"/>
            <ac:spMk id="17" creationId="{8758B628-52DD-BF97-3B2F-00EE4FE8A69E}"/>
          </ac:spMkLst>
        </pc:sp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9" creationId="{0D56DBF0-862C-4851-C34B-AB6ACDD2B2E2}"/>
          </ac:picMkLst>
        </pc:pic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475075" sldId="295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2979815230" sldId="295"/>
        </pc:sldMkLst>
      </pc:sldChg>
      <pc:sldChg chg="addSp delSp modSp add mod modTransition modAnim modNotesTx">
        <pc:chgData name="Sudvarg, Marion" userId="2bb9b31b-5f3c-4f72-8e1f-41eb276ee9c6" providerId="ADAL" clId="{9DC5B4A8-6AA4-4A02-A74E-607B4A4D45B0}" dt="2022-08-15T23:16:37.157" v="29190" actId="20577"/>
        <pc:sldMkLst>
          <pc:docMk/>
          <pc:sldMk cId="34334931" sldId="296"/>
        </pc:sldMkLst>
        <pc:spChg chg="mod">
          <ac:chgData name="Sudvarg, Marion" userId="2bb9b31b-5f3c-4f72-8e1f-41eb276ee9c6" providerId="ADAL" clId="{9DC5B4A8-6AA4-4A02-A74E-607B4A4D45B0}" dt="2022-08-12T03:51:15.845" v="14444" actId="20577"/>
          <ac:spMkLst>
            <pc:docMk/>
            <pc:sldMk cId="34334931" sldId="296"/>
            <ac:spMk id="2" creationId="{91632A20-AD19-185A-CE65-23F9BD2C8B99}"/>
          </ac:spMkLst>
        </pc:spChg>
        <pc:spChg chg="mod">
          <ac:chgData name="Sudvarg, Marion" userId="2bb9b31b-5f3c-4f72-8e1f-41eb276ee9c6" providerId="ADAL" clId="{9DC5B4A8-6AA4-4A02-A74E-607B4A4D45B0}" dt="2022-08-12T16:41:23.724" v="15410" actId="14100"/>
          <ac:spMkLst>
            <pc:docMk/>
            <pc:sldMk cId="34334931" sldId="296"/>
            <ac:spMk id="3" creationId="{7F227EC6-FF5A-02BA-222D-8229FEBF4467}"/>
          </ac:spMkLst>
        </pc:spChg>
        <pc:spChg chg="add mod or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6" creationId="{2CD6FFA0-7F23-6936-A041-546CDC6D8BAF}"/>
          </ac:spMkLst>
        </pc:spChg>
        <pc:spChg chg="add mo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8" creationId="{BB60AEF8-969F-608F-DAF1-1E57DF8075A0}"/>
          </ac:spMkLst>
        </pc:spChg>
        <pc:spChg chg="add mod ord topLvl">
          <ac:chgData name="Sudvarg, Marion" userId="2bb9b31b-5f3c-4f72-8e1f-41eb276ee9c6" providerId="ADAL" clId="{9DC5B4A8-6AA4-4A02-A74E-607B4A4D45B0}" dt="2022-08-12T16:42:39.130" v="15434" actId="20577"/>
          <ac:spMkLst>
            <pc:docMk/>
            <pc:sldMk cId="34334931" sldId="296"/>
            <ac:spMk id="9" creationId="{AA9BB7DD-538F-93F4-171D-355AD890CC40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2" creationId="{A4169697-F0EE-004F-8CF7-23F44964053E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3" creationId="{8210C335-E1DA-6800-31B7-887C41416535}"/>
          </ac:spMkLst>
        </pc:spChg>
        <pc:spChg chg="mod">
          <ac:chgData name="Sudvarg, Marion" userId="2bb9b31b-5f3c-4f72-8e1f-41eb276ee9c6" providerId="ADAL" clId="{9DC5B4A8-6AA4-4A02-A74E-607B4A4D45B0}" dt="2022-08-12T16:40:16.689" v="15390" actId="20577"/>
          <ac:spMkLst>
            <pc:docMk/>
            <pc:sldMk cId="34334931" sldId="296"/>
            <ac:spMk id="14" creationId="{DD23445F-C917-B1F0-F6AB-B2A1F9A580F1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6" creationId="{14D88205-E68D-2C35-9A3F-479ACD50761D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7" creationId="{62E29C8E-2A06-E7A1-6BB5-C71321EC8696}"/>
          </ac:spMkLst>
        </pc:spChg>
        <pc:spChg chg="mod">
          <ac:chgData name="Sudvarg, Marion" userId="2bb9b31b-5f3c-4f72-8e1f-41eb276ee9c6" providerId="ADAL" clId="{9DC5B4A8-6AA4-4A02-A74E-607B4A4D45B0}" dt="2022-08-12T16:40:23.701" v="15394" actId="20577"/>
          <ac:spMkLst>
            <pc:docMk/>
            <pc:sldMk cId="34334931" sldId="296"/>
            <ac:spMk id="18" creationId="{EC66640E-FC37-0198-64CE-B7DB9698D3EF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0" creationId="{75A5E0F2-EDA2-BEA6-F545-8006D2F40873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1" creationId="{ACA6F898-4055-EF0E-1B97-D5D351DEF484}"/>
          </ac:spMkLst>
        </pc:spChg>
        <pc:spChg chg="mod">
          <ac:chgData name="Sudvarg, Marion" userId="2bb9b31b-5f3c-4f72-8e1f-41eb276ee9c6" providerId="ADAL" clId="{9DC5B4A8-6AA4-4A02-A74E-607B4A4D45B0}" dt="2022-08-12T16:40:28.543" v="15397" actId="20577"/>
          <ac:spMkLst>
            <pc:docMk/>
            <pc:sldMk cId="34334931" sldId="296"/>
            <ac:spMk id="22" creationId="{61B89459-284E-1D07-505C-FC41DD9DEEB7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4" creationId="{DE208F97-9064-C488-EBF0-18FFCA98B906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5" creationId="{70218D04-F30C-415C-B023-1E03E757D93F}"/>
          </ac:spMkLst>
        </pc:spChg>
        <pc:spChg chg="mod">
          <ac:chgData name="Sudvarg, Marion" userId="2bb9b31b-5f3c-4f72-8e1f-41eb276ee9c6" providerId="ADAL" clId="{9DC5B4A8-6AA4-4A02-A74E-607B4A4D45B0}" dt="2022-08-12T16:40:34.103" v="15400" actId="20577"/>
          <ac:spMkLst>
            <pc:docMk/>
            <pc:sldMk cId="34334931" sldId="296"/>
            <ac:spMk id="26" creationId="{8AB81D85-FD5E-505D-5D7E-FFFEC84D4934}"/>
          </ac:spMkLst>
        </pc:spChg>
        <pc:spChg chg="mod">
          <ac:chgData name="Sudvarg, Marion" userId="2bb9b31b-5f3c-4f72-8e1f-41eb276ee9c6" providerId="ADAL" clId="{9DC5B4A8-6AA4-4A02-A74E-607B4A4D45B0}" dt="2022-08-12T16:42:41.474" v="15436" actId="20577"/>
          <ac:spMkLst>
            <pc:docMk/>
            <pc:sldMk cId="34334931" sldId="296"/>
            <ac:spMk id="29" creationId="{6A26F60C-E263-ACEC-8D8E-4402E283905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0" creationId="{137BCC07-7290-AE15-8C3B-0582B1763CD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1" creationId="{7C2F0229-C1F9-77C0-E9CB-0B82EF4B9704}"/>
          </ac:spMkLst>
        </pc:spChg>
        <pc:spChg chg="mod">
          <ac:chgData name="Sudvarg, Marion" userId="2bb9b31b-5f3c-4f72-8e1f-41eb276ee9c6" providerId="ADAL" clId="{9DC5B4A8-6AA4-4A02-A74E-607B4A4D45B0}" dt="2022-08-12T16:42:43.742" v="15438" actId="20577"/>
          <ac:spMkLst>
            <pc:docMk/>
            <pc:sldMk cId="34334931" sldId="296"/>
            <ac:spMk id="33" creationId="{9AFCFFB3-C951-6417-F31B-202B388D1CDC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4" creationId="{3834CD67-92FE-B01B-9220-5807FE7522F6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5" creationId="{43BB3743-0A7C-0414-580E-4C54B597B07F}"/>
          </ac:spMkLst>
        </pc:spChg>
        <pc:spChg chg="mod">
          <ac:chgData name="Sudvarg, Marion" userId="2bb9b31b-5f3c-4f72-8e1f-41eb276ee9c6" providerId="ADAL" clId="{9DC5B4A8-6AA4-4A02-A74E-607B4A4D45B0}" dt="2022-08-12T16:42:51.991" v="15443" actId="20577"/>
          <ac:spMkLst>
            <pc:docMk/>
            <pc:sldMk cId="34334931" sldId="296"/>
            <ac:spMk id="37" creationId="{03D52072-E6DF-A99B-209B-5A7B79125DC5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8" creationId="{05300284-0948-1CFC-2EA8-A1A90B696C20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9" creationId="{77DD733B-620B-B768-4CA7-7677EC781B1F}"/>
          </ac:spMkLst>
        </pc:spChg>
        <pc:spChg chg="mod">
          <ac:chgData name="Sudvarg, Marion" userId="2bb9b31b-5f3c-4f72-8e1f-41eb276ee9c6" providerId="ADAL" clId="{9DC5B4A8-6AA4-4A02-A74E-607B4A4D45B0}" dt="2022-08-12T16:42:55.852" v="15446" actId="20577"/>
          <ac:spMkLst>
            <pc:docMk/>
            <pc:sldMk cId="34334931" sldId="296"/>
            <ac:spMk id="41" creationId="{C0A4F7FC-202E-710A-E020-6084AC97037F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2" creationId="{E7F01C20-C3B4-7963-8F7C-4E806794B5FE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3" creationId="{F261A98A-A736-A4FC-DCF1-0C8323C0D2F1}"/>
          </ac:spMkLst>
        </pc:spChg>
        <pc:grpChg chg="add del mod">
          <ac:chgData name="Sudvarg, Marion" userId="2bb9b31b-5f3c-4f72-8e1f-41eb276ee9c6" providerId="ADAL" clId="{9DC5B4A8-6AA4-4A02-A74E-607B4A4D45B0}" dt="2022-08-12T16:41:36.913" v="15412" actId="165"/>
          <ac:grpSpMkLst>
            <pc:docMk/>
            <pc:sldMk cId="34334931" sldId="296"/>
            <ac:grpSpMk id="10" creationId="{23EF4832-3FB2-E7B9-AAA0-327A1A79FAC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1" creationId="{2DA8439D-7BF2-C320-6559-2486560CCEE3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5" creationId="{7E71E3A3-5A23-DB06-DF62-BAE7769C971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9" creationId="{374B0F6A-D5AE-E915-94E6-151A945D554A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23" creationId="{A36BE19A-5C16-BB76-3A83-7BF825B366F3}"/>
          </ac:grpSpMkLst>
        </pc:grpChg>
        <pc:grpChg chg="add mod">
          <ac:chgData name="Sudvarg, Marion" userId="2bb9b31b-5f3c-4f72-8e1f-41eb276ee9c6" providerId="ADAL" clId="{9DC5B4A8-6AA4-4A02-A74E-607B4A4D45B0}" dt="2022-08-12T16:43:22.521" v="15459" actId="1038"/>
          <ac:grpSpMkLst>
            <pc:docMk/>
            <pc:sldMk cId="34334931" sldId="296"/>
            <ac:grpSpMk id="27" creationId="{45987127-FD5E-F92F-2A91-BE8F16F0F2AB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28" creationId="{2D981869-6B83-B8B6-2AFD-B6065D657A86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32" creationId="{77CD4A82-8EB7-5D8C-446B-506DF6FBDD6D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36" creationId="{E69DAA70-62BB-0B1A-B7AB-C8EC8E550A79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40" creationId="{97C25DA3-4F38-EF1D-6892-069F070F87DC}"/>
          </ac:grpSpMkLst>
        </pc:grpChg>
        <pc:picChg chg="del">
          <ac:chgData name="Sudvarg, Marion" userId="2bb9b31b-5f3c-4f72-8e1f-41eb276ee9c6" providerId="ADAL" clId="{9DC5B4A8-6AA4-4A02-A74E-607B4A4D45B0}" dt="2022-08-12T03:58:16.205" v="14606" actId="478"/>
          <ac:picMkLst>
            <pc:docMk/>
            <pc:sldMk cId="34334931" sldId="296"/>
            <ac:picMk id="7" creationId="{D3023C33-BD0E-FD22-58FC-1005CD5201C6}"/>
          </ac:picMkLst>
        </pc:picChg>
        <pc:cxnChg chg="add mod">
          <ac:chgData name="Sudvarg, Marion" userId="2bb9b31b-5f3c-4f72-8e1f-41eb276ee9c6" providerId="ADAL" clId="{9DC5B4A8-6AA4-4A02-A74E-607B4A4D45B0}" dt="2022-08-12T16:43:43.799" v="15469" actId="13822"/>
          <ac:cxnSpMkLst>
            <pc:docMk/>
            <pc:sldMk cId="34334931" sldId="296"/>
            <ac:cxnSpMk id="45" creationId="{ABFB97DB-829A-4BDB-2A04-380E0B65A016}"/>
          </ac:cxnSpMkLst>
        </pc:cxnChg>
        <pc:cxnChg chg="add mod">
          <ac:chgData name="Sudvarg, Marion" userId="2bb9b31b-5f3c-4f72-8e1f-41eb276ee9c6" providerId="ADAL" clId="{9DC5B4A8-6AA4-4A02-A74E-607B4A4D45B0}" dt="2022-08-12T16:43:53.108" v="15473"/>
          <ac:cxnSpMkLst>
            <pc:docMk/>
            <pc:sldMk cId="34334931" sldId="296"/>
            <ac:cxnSpMk id="46" creationId="{B18681B6-5CEB-7A0A-F5A2-765A5CAF9525}"/>
          </ac:cxnSpMkLst>
        </pc:cxnChg>
        <pc:cxnChg chg="add">
          <ac:chgData name="Sudvarg, Marion" userId="2bb9b31b-5f3c-4f72-8e1f-41eb276ee9c6" providerId="ADAL" clId="{9DC5B4A8-6AA4-4A02-A74E-607B4A4D45B0}" dt="2022-08-12T16:44:00.998" v="15474" actId="11529"/>
          <ac:cxnSpMkLst>
            <pc:docMk/>
            <pc:sldMk cId="34334931" sldId="296"/>
            <ac:cxnSpMk id="50" creationId="{5B6F20AB-B998-32F2-19AB-193A7E1C9250}"/>
          </ac:cxnSpMkLst>
        </pc:cxnChg>
        <pc:cxnChg chg="add">
          <ac:chgData name="Sudvarg, Marion" userId="2bb9b31b-5f3c-4f72-8e1f-41eb276ee9c6" providerId="ADAL" clId="{9DC5B4A8-6AA4-4A02-A74E-607B4A4D45B0}" dt="2022-08-12T16:44:03.272" v="15475" actId="11529"/>
          <ac:cxnSpMkLst>
            <pc:docMk/>
            <pc:sldMk cId="34334931" sldId="296"/>
            <ac:cxnSpMk id="52" creationId="{BA2EDC13-D553-67ED-A01D-60709826A243}"/>
          </ac:cxnSpMkLst>
        </pc:cxnChg>
      </pc:sldChg>
      <pc:sldChg chg="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1233500230" sldId="297"/>
        </pc:sldMkLst>
        <pc:spChg chg="mod">
          <ac:chgData name="Sudvarg, Marion" userId="2bb9b31b-5f3c-4f72-8e1f-41eb276ee9c6" providerId="ADAL" clId="{9DC5B4A8-6AA4-4A02-A74E-607B4A4D45B0}" dt="2022-08-12T16:09:08.006" v="14931" actId="20577"/>
          <ac:spMkLst>
            <pc:docMk/>
            <pc:sldMk cId="1233500230" sldId="297"/>
            <ac:spMk id="2" creationId="{534E0029-75E1-02CD-5640-3518218A5D2D}"/>
          </ac:spMkLst>
        </pc:spChg>
        <pc:spChg chg="mod">
          <ac:chgData name="Sudvarg, Marion" userId="2bb9b31b-5f3c-4f72-8e1f-41eb276ee9c6" providerId="ADAL" clId="{9DC5B4A8-6AA4-4A02-A74E-607B4A4D45B0}" dt="2022-08-12T16:09:02.019" v="14924" actId="20577"/>
          <ac:spMkLst>
            <pc:docMk/>
            <pc:sldMk cId="1233500230" sldId="297"/>
            <ac:spMk id="3" creationId="{A8B9D5A8-3118-64EC-105E-4C5CBAA29C75}"/>
          </ac:spMkLst>
        </pc:spChg>
      </pc:sldChg>
      <pc:sldChg chg="new del">
        <pc:chgData name="Sudvarg, Marion" userId="2bb9b31b-5f3c-4f72-8e1f-41eb276ee9c6" providerId="ADAL" clId="{9DC5B4A8-6AA4-4A02-A74E-607B4A4D45B0}" dt="2022-08-12T16:06:50.476" v="14860" actId="47"/>
        <pc:sldMkLst>
          <pc:docMk/>
          <pc:sldMk cId="2351062324" sldId="297"/>
        </pc:sldMkLst>
      </pc:sldChg>
      <pc:sldChg chg="modSp new mod modTransition modNotesTx">
        <pc:chgData name="Sudvarg, Marion" userId="2bb9b31b-5f3c-4f72-8e1f-41eb276ee9c6" providerId="ADAL" clId="{9DC5B4A8-6AA4-4A02-A74E-607B4A4D45B0}" dt="2022-08-15T22:53:49.445" v="22980" actId="20577"/>
        <pc:sldMkLst>
          <pc:docMk/>
          <pc:sldMk cId="4017660440" sldId="298"/>
        </pc:sldMkLst>
        <pc:spChg chg="mod">
          <ac:chgData name="Sudvarg, Marion" userId="2bb9b31b-5f3c-4f72-8e1f-41eb276ee9c6" providerId="ADAL" clId="{9DC5B4A8-6AA4-4A02-A74E-607B4A4D45B0}" dt="2022-08-12T18:23:36.957" v="16086" actId="20577"/>
          <ac:spMkLst>
            <pc:docMk/>
            <pc:sldMk cId="4017660440" sldId="298"/>
            <ac:spMk id="2" creationId="{3F9DE4F5-CCDF-499D-51FE-35411F03A9F6}"/>
          </ac:spMkLst>
        </pc:spChg>
        <pc:spChg chg="mod">
          <ac:chgData name="Sudvarg, Marion" userId="2bb9b31b-5f3c-4f72-8e1f-41eb276ee9c6" providerId="ADAL" clId="{9DC5B4A8-6AA4-4A02-A74E-607B4A4D45B0}" dt="2022-08-12T18:51:55.309" v="16728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addSp delSp modSp new mod modTransition modAnim modNotesTx">
        <pc:chgData name="Sudvarg, Marion" userId="2bb9b31b-5f3c-4f72-8e1f-41eb276ee9c6" providerId="ADAL" clId="{9DC5B4A8-6AA4-4A02-A74E-607B4A4D45B0}" dt="2022-08-15T23:38:09.042" v="33274" actId="20577"/>
        <pc:sldMkLst>
          <pc:docMk/>
          <pc:sldMk cId="665461251" sldId="299"/>
        </pc:sldMkLst>
        <pc:spChg chg="mod">
          <ac:chgData name="Sudvarg, Marion" userId="2bb9b31b-5f3c-4f72-8e1f-41eb276ee9c6" providerId="ADAL" clId="{9DC5B4A8-6AA4-4A02-A74E-607B4A4D45B0}" dt="2022-08-14T04:16:56.314" v="17748" actId="1036"/>
          <ac:spMkLst>
            <pc:docMk/>
            <pc:sldMk cId="665461251" sldId="299"/>
            <ac:spMk id="2" creationId="{EE966106-1272-3519-A23B-784B5985EFB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8" creationId="{E8DBE49B-89B7-006F-5C75-89724D7A9BE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9" creationId="{37EC583A-A6E6-4B1E-5A17-C6382FC8C812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1" creationId="{6C404BA2-0800-ED39-48A5-26894AEFBE04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2" creationId="{AC6880C4-4B9A-35D2-B28D-3922F7749BAD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3" creationId="{86DCD18B-F1D7-7C17-6F19-FA714D9BBF63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4" creationId="{07993651-E519-A463-AC9B-24EA73E1808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6" creationId="{8A71879E-D2DC-6D95-5057-5DC3B7D34FC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7" creationId="{C4BC4A89-535E-533E-E5E9-B7965D0B7562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8" creationId="{A9B4B8B3-C894-5896-E600-0EA389CEBC6A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3" creationId="{645DE4F9-E054-4AC9-AFD3-D7929C8D5D5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4" creationId="{45F4D94E-7C59-D87F-1854-68E9F40BA01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5" creationId="{6122D2FA-401D-E252-8EBD-CAEC5B106A3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9" creationId="{34997ACE-FECE-98B5-7B17-843971482AFD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0" creationId="{7804595F-D2F1-BDBF-D68D-817D21D0B82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1" creationId="{8D576855-651B-837F-E1BC-444458807F0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2" creationId="{70ACE0C7-7013-7600-DA76-295370BF028F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5" creationId="{39A03562-5B0D-F48B-F698-F9561D5C09D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0" creationId="{DC2546BF-16F7-1753-F332-E41885F0CFD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1" creationId="{A3D26340-95CA-0874-E24C-DA14C524F565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2" creationId="{FE7D8948-8551-7D1B-C57D-283BFF6CA540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3" creationId="{AC1C24F5-DAD9-216A-7FB4-E678B3CB6C7E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4" creationId="{8F3173FD-4AC1-CFDC-92CE-BA8FA6D7E43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5" creationId="{111F1023-8D27-1217-53D5-0797014D8B8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7" creationId="{154056EA-3EAA-9581-71FE-7B1E809D086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9" creationId="{BCDC3CDC-61F5-C030-432C-FD747259903A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1" creationId="{926E9B69-56B6-C82B-7814-8F27CE3ADC55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2" creationId="{720992CD-1310-6266-0C15-3E632E8065F7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3" creationId="{64DC6809-F850-6AF7-2CC9-42F9E4B5071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59" creationId="{1BE841FA-9B23-FA33-D131-9B802F1F0A8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0" creationId="{143008A8-F280-5D74-5A3D-691197009733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2" creationId="{835A2C6E-FE5D-1155-B6F0-1D86E56BD61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3" creationId="{5298D022-6F5F-D20A-1188-96D4CC3D3A1A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4" creationId="{95D0991A-E9A5-3978-79A8-B74B646DBBD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5" creationId="{E72EE531-D72B-760C-BF93-CE931D28994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7" creationId="{6E1BB756-A521-0795-91E5-A828798A042E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8" creationId="{5DEC6C49-AD8B-2FA1-CBDF-97A75C28B76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9" creationId="{C6882401-934C-611C-DEDD-8C4F3220C71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4" creationId="{1929E498-7DA1-B38F-CEF7-A8296F4CA33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5" creationId="{B66988F0-ED59-72FA-1ADE-1E281C3A120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6" creationId="{1C63CBD3-D6BE-151B-367C-4EFC322896B3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0" creationId="{D53058B0-6624-9E0A-B8F1-BF18B521DCC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1" creationId="{B7246C9E-26E3-BB00-6320-096FEF87699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2" creationId="{3DF2690B-6B5D-BF2E-68C2-2FCA378C3B2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3" creationId="{2FDCF1C7-37C7-B087-B57D-E2DB90E517F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6" creationId="{EA32984A-B045-7243-ECF3-ACE0D9EC510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1" creationId="{E79B7011-70DC-C21E-6214-DFD4D0912002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2" creationId="{49A0DC2B-000E-9075-68B8-5A1368FBDEB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3" creationId="{F0E0B096-9B54-5C00-68DD-9E2AF77F9F6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4" creationId="{F3851725-E7FB-1C98-C7AB-40EFECF0F21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5" creationId="{AD165B3C-C306-A187-6D45-8C2FD8BD022C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6" creationId="{1127124D-521E-F556-F832-B48B3C7A3AD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8" creationId="{738D7BDB-E075-C0B6-D745-F8F09AA639C8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100" creationId="{0B112773-27D1-7D2B-EFB3-B6EA6FD8FA4C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2" creationId="{DCA30CDB-AC4C-412A-3FD5-3C10C7ADC681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3" creationId="{CD6890E8-E940-E722-DD2C-E42DC9F291D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4" creationId="{5AEB9986-97A1-FC42-21FE-F12A23981787}"/>
          </ac:spMkLst>
        </pc:spChg>
        <pc:spChg chg="add mod">
          <ac:chgData name="Sudvarg, Marion" userId="2bb9b31b-5f3c-4f72-8e1f-41eb276ee9c6" providerId="ADAL" clId="{9DC5B4A8-6AA4-4A02-A74E-607B4A4D45B0}" dt="2022-08-14T04:26:09.331" v="17969" actId="164"/>
          <ac:spMkLst>
            <pc:docMk/>
            <pc:sldMk cId="665461251" sldId="299"/>
            <ac:spMk id="108" creationId="{7D10C475-D51F-2103-6BAF-CDDF9CB0F931}"/>
          </ac:spMkLst>
        </pc:spChg>
        <pc:spChg chg="add mod">
          <ac:chgData name="Sudvarg, Marion" userId="2bb9b31b-5f3c-4f72-8e1f-41eb276ee9c6" providerId="ADAL" clId="{9DC5B4A8-6AA4-4A02-A74E-607B4A4D45B0}" dt="2022-08-14T04:34:42.727" v="18129" actId="164"/>
          <ac:spMkLst>
            <pc:docMk/>
            <pc:sldMk cId="665461251" sldId="299"/>
            <ac:spMk id="109" creationId="{665FC1AF-A6C6-A8D8-B920-BB4F339560E0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1" creationId="{0879A6E2-B313-C50B-1D78-E2FC6118BC48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2" creationId="{E8C66BBB-57AA-3A72-5992-B5AA43D6EB32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3" creationId="{D21AF03C-84F7-11E5-2CEB-778F54C43B76}"/>
          </ac:spMkLst>
        </pc:spChg>
        <pc:spChg chg="add mod topLvl">
          <ac:chgData name="Sudvarg, Marion" userId="2bb9b31b-5f3c-4f72-8e1f-41eb276ee9c6" providerId="ADAL" clId="{9DC5B4A8-6AA4-4A02-A74E-607B4A4D45B0}" dt="2022-08-14T04:38:40.403" v="18173" actId="164"/>
          <ac:spMkLst>
            <pc:docMk/>
            <pc:sldMk cId="665461251" sldId="299"/>
            <ac:spMk id="114" creationId="{BFE86D75-8E87-9293-4A02-06BD791ED52F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6" creationId="{38D981AB-AA38-6952-54EF-ACD37DBB3E6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7" creationId="{BE4ECFF2-EC14-1796-DBED-ED161C36B372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8" creationId="{A1904BFC-C293-50F8-8A06-CB1D3D06C2F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3" creationId="{73369CDC-52A1-17CB-E3BA-57FCF945AA11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4" creationId="{A2789D78-BB99-2DEC-D4ED-45EA6475D609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5" creationId="{80888788-38AA-B915-033A-A4160069D52B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9" creationId="{0808DD81-5C98-E02B-17AF-037CA537804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0" creationId="{F9717104-70BB-AF51-43C9-99F6C0BDA3F6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1" creationId="{EFC017A4-B875-4B93-38C6-C8834522825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2" creationId="{39176B4B-816D-F361-95D3-E53CBA4A6F3B}"/>
          </ac:spMkLst>
        </pc:spChg>
        <pc:spChg chg="add del mod">
          <ac:chgData name="Sudvarg, Marion" userId="2bb9b31b-5f3c-4f72-8e1f-41eb276ee9c6" providerId="ADAL" clId="{9DC5B4A8-6AA4-4A02-A74E-607B4A4D45B0}" dt="2022-08-14T04:19:28.946" v="17846" actId="478"/>
          <ac:spMkLst>
            <pc:docMk/>
            <pc:sldMk cId="665461251" sldId="299"/>
            <ac:spMk id="135" creationId="{037E2F65-7284-7F55-2598-378B62FEAAFC}"/>
          </ac:spMkLst>
        </pc:spChg>
        <pc:spChg chg="add del mod">
          <ac:chgData name="Sudvarg, Marion" userId="2bb9b31b-5f3c-4f72-8e1f-41eb276ee9c6" providerId="ADAL" clId="{9DC5B4A8-6AA4-4A02-A74E-607B4A4D45B0}" dt="2022-08-14T04:19:26.719" v="17845" actId="478"/>
          <ac:spMkLst>
            <pc:docMk/>
            <pc:sldMk cId="665461251" sldId="299"/>
            <ac:spMk id="140" creationId="{3A0F19E0-1D45-E50E-F75C-18FCDC01AA69}"/>
          </ac:spMkLst>
        </pc:spChg>
        <pc:spChg chg="add del mod">
          <ac:chgData name="Sudvarg, Marion" userId="2bb9b31b-5f3c-4f72-8e1f-41eb276ee9c6" providerId="ADAL" clId="{9DC5B4A8-6AA4-4A02-A74E-607B4A4D45B0}" dt="2022-08-14T04:19:22.669" v="17843" actId="478"/>
          <ac:spMkLst>
            <pc:docMk/>
            <pc:sldMk cId="665461251" sldId="299"/>
            <ac:spMk id="141" creationId="{6BD9BA78-FBA3-B729-B61E-FA2DB5D95996}"/>
          </ac:spMkLst>
        </pc:spChg>
        <pc:spChg chg="add del mod">
          <ac:chgData name="Sudvarg, Marion" userId="2bb9b31b-5f3c-4f72-8e1f-41eb276ee9c6" providerId="ADAL" clId="{9DC5B4A8-6AA4-4A02-A74E-607B4A4D45B0}" dt="2022-08-14T04:19:24.679" v="17844" actId="478"/>
          <ac:spMkLst>
            <pc:docMk/>
            <pc:sldMk cId="665461251" sldId="299"/>
            <ac:spMk id="142" creationId="{16B4A9F4-2E4A-D630-B9AB-522E286C3D68}"/>
          </ac:spMkLst>
        </pc:spChg>
        <pc:spChg chg="add del mod">
          <ac:chgData name="Sudvarg, Marion" userId="2bb9b31b-5f3c-4f72-8e1f-41eb276ee9c6" providerId="ADAL" clId="{9DC5B4A8-6AA4-4A02-A74E-607B4A4D45B0}" dt="2022-08-14T04:19:20.899" v="17842" actId="478"/>
          <ac:spMkLst>
            <pc:docMk/>
            <pc:sldMk cId="665461251" sldId="299"/>
            <ac:spMk id="143" creationId="{08ECA339-E729-DF9F-DD0F-43963A8E5847}"/>
          </ac:spMkLst>
        </pc:spChg>
        <pc:spChg chg="add del mod">
          <ac:chgData name="Sudvarg, Marion" userId="2bb9b31b-5f3c-4f72-8e1f-41eb276ee9c6" providerId="ADAL" clId="{9DC5B4A8-6AA4-4A02-A74E-607B4A4D45B0}" dt="2022-08-14T04:19:18.867" v="17841" actId="478"/>
          <ac:spMkLst>
            <pc:docMk/>
            <pc:sldMk cId="665461251" sldId="299"/>
            <ac:spMk id="144" creationId="{A8351142-C90C-59ED-9222-7168F67179E6}"/>
          </ac:spMkLst>
        </pc:spChg>
        <pc:spChg chg="add del mod">
          <ac:chgData name="Sudvarg, Marion" userId="2bb9b31b-5f3c-4f72-8e1f-41eb276ee9c6" providerId="ADAL" clId="{9DC5B4A8-6AA4-4A02-A74E-607B4A4D45B0}" dt="2022-08-14T04:19:31.011" v="17847" actId="478"/>
          <ac:spMkLst>
            <pc:docMk/>
            <pc:sldMk cId="665461251" sldId="299"/>
            <ac:spMk id="145" creationId="{4828F8D7-52D4-D277-54E5-550BBCE4CFCD}"/>
          </ac:spMkLst>
        </pc:spChg>
        <pc:spChg chg="add del mod">
          <ac:chgData name="Sudvarg, Marion" userId="2bb9b31b-5f3c-4f72-8e1f-41eb276ee9c6" providerId="ADAL" clId="{9DC5B4A8-6AA4-4A02-A74E-607B4A4D45B0}" dt="2022-08-14T04:19:33.125" v="17848" actId="478"/>
          <ac:spMkLst>
            <pc:docMk/>
            <pc:sldMk cId="665461251" sldId="299"/>
            <ac:spMk id="147" creationId="{67DD774A-E295-B36C-6943-9848192379BD}"/>
          </ac:spMkLst>
        </pc:spChg>
        <pc:spChg chg="add del mod">
          <ac:chgData name="Sudvarg, Marion" userId="2bb9b31b-5f3c-4f72-8e1f-41eb276ee9c6" providerId="ADAL" clId="{9DC5B4A8-6AA4-4A02-A74E-607B4A4D45B0}" dt="2022-08-14T04:19:34.545" v="17849" actId="478"/>
          <ac:spMkLst>
            <pc:docMk/>
            <pc:sldMk cId="665461251" sldId="299"/>
            <ac:spMk id="149" creationId="{45DBC151-2819-6DF3-72D8-47D5D0212B4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1" creationId="{24489378-0B97-5EC4-D2A6-110EEA3D466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2" creationId="{880A8202-0EDA-9F5C-DAB3-D34F85D4CD65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3" creationId="{36678C1E-0EE8-2D57-8F17-9D508678E2B3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55" creationId="{0872EB0D-CE2C-556F-4AFC-C13A3625D087}"/>
          </ac:spMkLst>
        </pc:spChg>
        <pc:spChg chg="add mod topLvl">
          <ac:chgData name="Sudvarg, Marion" userId="2bb9b31b-5f3c-4f72-8e1f-41eb276ee9c6" providerId="ADAL" clId="{9DC5B4A8-6AA4-4A02-A74E-607B4A4D45B0}" dt="2022-08-14T04:25:22.524" v="17964" actId="164"/>
          <ac:spMkLst>
            <pc:docMk/>
            <pc:sldMk cId="665461251" sldId="299"/>
            <ac:spMk id="157" creationId="{F70BCDA7-C3DD-C268-CED2-8AEF2A932FE8}"/>
          </ac:spMkLst>
        </pc:spChg>
        <pc:spChg chg="mod topLvl">
          <ac:chgData name="Sudvarg, Marion" userId="2bb9b31b-5f3c-4f72-8e1f-41eb276ee9c6" providerId="ADAL" clId="{9DC5B4A8-6AA4-4A02-A74E-607B4A4D45B0}" dt="2022-08-14T04:36:24.052" v="18149" actId="164"/>
          <ac:spMkLst>
            <pc:docMk/>
            <pc:sldMk cId="665461251" sldId="299"/>
            <ac:spMk id="168" creationId="{3E3D6424-D47A-392A-D208-D11BA32B5010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70" creationId="{EF966993-F2AF-8AF8-35A0-A6CE86F6CCBE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71" creationId="{789A039E-DDED-B648-8B2B-A78F6C0D6CA6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80" creationId="{BCA938CE-D958-7E1A-21F2-B0C2EB18F122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83" creationId="{70A5931C-DE7E-4B4C-D946-67C1E21C1726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93" creationId="{01DA847F-4AF3-6D87-155F-A7B77DD288E1}"/>
          </ac:spMkLst>
        </pc:spChg>
        <pc:spChg chg="add del mod">
          <ac:chgData name="Sudvarg, Marion" userId="2bb9b31b-5f3c-4f72-8e1f-41eb276ee9c6" providerId="ADAL" clId="{9DC5B4A8-6AA4-4A02-A74E-607B4A4D45B0}" dt="2022-08-14T04:30:47.820" v="18045" actId="478"/>
          <ac:spMkLst>
            <pc:docMk/>
            <pc:sldMk cId="665461251" sldId="299"/>
            <ac:spMk id="201" creationId="{C26BD749-A1B4-28C0-7CEC-AE999B241644}"/>
          </ac:spMkLst>
        </pc:spChg>
        <pc:spChg chg="add del mod">
          <ac:chgData name="Sudvarg, Marion" userId="2bb9b31b-5f3c-4f72-8e1f-41eb276ee9c6" providerId="ADAL" clId="{9DC5B4A8-6AA4-4A02-A74E-607B4A4D45B0}" dt="2022-08-14T04:30:36.437" v="18040"/>
          <ac:spMkLst>
            <pc:docMk/>
            <pc:sldMk cId="665461251" sldId="299"/>
            <ac:spMk id="202" creationId="{22A06438-E7BB-7F75-7F99-80C4B84DD1E6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203" creationId="{E4E77A2A-2EE5-91F1-2D46-4E067E790352}"/>
          </ac:spMkLst>
        </pc:spChg>
        <pc:spChg chg="add mod">
          <ac:chgData name="Sudvarg, Marion" userId="2bb9b31b-5f3c-4f72-8e1f-41eb276ee9c6" providerId="ADAL" clId="{9DC5B4A8-6AA4-4A02-A74E-607B4A4D45B0}" dt="2022-08-15T23:36:31.309" v="32818" actId="6549"/>
          <ac:spMkLst>
            <pc:docMk/>
            <pc:sldMk cId="665461251" sldId="299"/>
            <ac:spMk id="205" creationId="{EE5233B4-6F24-3F92-A874-2E5576E9B8B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6" creationId="{CD4853E6-3C48-37CD-6DA4-DA39C0CE502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7" creationId="{1F451235-B5B2-0386-168E-22DC2F0856FD}"/>
          </ac:spMkLst>
        </pc:spChg>
        <pc:spChg chg="add mod">
          <ac:chgData name="Sudvarg, Marion" userId="2bb9b31b-5f3c-4f72-8e1f-41eb276ee9c6" providerId="ADAL" clId="{9DC5B4A8-6AA4-4A02-A74E-607B4A4D45B0}" dt="2022-08-14T04:37:50.716" v="18170" actId="14100"/>
          <ac:spMkLst>
            <pc:docMk/>
            <pc:sldMk cId="665461251" sldId="299"/>
            <ac:spMk id="215" creationId="{DFB88988-698F-602B-26BB-F30A0650AD28}"/>
          </ac:spMkLst>
        </pc:s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10" creationId="{9330F384-9D52-B222-830C-538E08CB3AC3}"/>
          </ac:grpSpMkLst>
        </pc:gr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50" creationId="{A76120C1-C3E0-4DED-99E9-919983B048D9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61" creationId="{E291CE5C-B58A-C1EA-82B6-B93128F22D11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101" creationId="{ED216E32-0C06-8CE1-AF88-FA24B8FF013C}"/>
          </ac:grpSpMkLst>
        </pc:grpChg>
        <pc:grpChg chg="add mod topLvl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10" creationId="{8ABE091F-1423-E7D6-06F6-83BD2156587E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50" creationId="{039CC9AE-D5BB-51FB-1B95-84864F155CE7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56" creationId="{47F1BD16-8A69-A291-32DA-EEDA6042115D}"/>
          </ac:grpSpMkLst>
        </pc:grpChg>
        <pc:grpChg chg="add del mod">
          <ac:chgData name="Sudvarg, Marion" userId="2bb9b31b-5f3c-4f72-8e1f-41eb276ee9c6" providerId="ADAL" clId="{9DC5B4A8-6AA4-4A02-A74E-607B4A4D45B0}" dt="2022-08-14T04:24:08.224" v="17948" actId="165"/>
          <ac:grpSpMkLst>
            <pc:docMk/>
            <pc:sldMk cId="665461251" sldId="299"/>
            <ac:grpSpMk id="166" creationId="{CD594334-D9B9-221E-D8F4-6AA3FD19962F}"/>
          </ac:grpSpMkLst>
        </pc:grpChg>
        <pc:grpChg chg="add del mod">
          <ac:chgData name="Sudvarg, Marion" userId="2bb9b31b-5f3c-4f72-8e1f-41eb276ee9c6" providerId="ADAL" clId="{9DC5B4A8-6AA4-4A02-A74E-607B4A4D45B0}" dt="2022-08-14T04:26:46.440" v="17974" actId="165"/>
          <ac:grpSpMkLst>
            <pc:docMk/>
            <pc:sldMk cId="665461251" sldId="299"/>
            <ac:grpSpMk id="167" creationId="{6E7665FB-B0A2-6241-14A0-967E0C81897F}"/>
          </ac:grpSpMkLst>
        </pc:grpChg>
        <pc:grpChg chg="add del mod">
          <ac:chgData name="Sudvarg, Marion" userId="2bb9b31b-5f3c-4f72-8e1f-41eb276ee9c6" providerId="ADAL" clId="{9DC5B4A8-6AA4-4A02-A74E-607B4A4D45B0}" dt="2022-08-14T04:25:07.764" v="17961" actId="165"/>
          <ac:grpSpMkLst>
            <pc:docMk/>
            <pc:sldMk cId="665461251" sldId="299"/>
            <ac:grpSpMk id="187" creationId="{0340D8DA-9DA6-3077-3E35-0CA5E40DD82A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0" creationId="{E625788D-CE89-E7DB-CC74-E14CF1EB45F9}"/>
          </ac:grpSpMkLst>
        </pc:grpChg>
        <pc:grpChg chg="add mod ord">
          <ac:chgData name="Sudvarg, Marion" userId="2bb9b31b-5f3c-4f72-8e1f-41eb276ee9c6" providerId="ADAL" clId="{9DC5B4A8-6AA4-4A02-A74E-607B4A4D45B0}" dt="2022-08-14T04:39:53.480" v="18181" actId="166"/>
          <ac:grpSpMkLst>
            <pc:docMk/>
            <pc:sldMk cId="665461251" sldId="299"/>
            <ac:grpSpMk id="191" creationId="{BCDCC0D3-797D-C716-60D7-3AB7572885C0}"/>
          </ac:grpSpMkLst>
        </pc:grpChg>
        <pc:grpChg chg="add mod">
          <ac:chgData name="Sudvarg, Marion" userId="2bb9b31b-5f3c-4f72-8e1f-41eb276ee9c6" providerId="ADAL" clId="{9DC5B4A8-6AA4-4A02-A74E-607B4A4D45B0}" dt="2022-08-14T04:27:53.396" v="17986" actId="164"/>
          <ac:grpSpMkLst>
            <pc:docMk/>
            <pc:sldMk cId="665461251" sldId="299"/>
            <ac:grpSpMk id="198" creationId="{1C9BCCB5-F4B6-B291-E00D-992A76FBBFE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9" creationId="{4C21467A-F978-7979-F60C-F45092DB36AC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0" creationId="{29CDB254-3C57-E629-BA8D-09E78AA67C82}"/>
          </ac:grpSpMkLst>
        </pc:grpChg>
        <pc:grpChg chg="add mod">
          <ac:chgData name="Sudvarg, Marion" userId="2bb9b31b-5f3c-4f72-8e1f-41eb276ee9c6" providerId="ADAL" clId="{9DC5B4A8-6AA4-4A02-A74E-607B4A4D45B0}" dt="2022-08-14T04:34:06.315" v="18125" actId="164"/>
          <ac:grpSpMkLst>
            <pc:docMk/>
            <pc:sldMk cId="665461251" sldId="299"/>
            <ac:grpSpMk id="208" creationId="{C8F2D03B-071D-9958-F97C-7CF7BF87E380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9" creationId="{918CD710-E71C-39F4-DC55-B6B362A7F4D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0" creationId="{D25F73FE-0105-4DDF-332B-7A7184628483}"/>
          </ac:grpSpMkLst>
        </pc:grpChg>
        <pc:grpChg chg="add del mod">
          <ac:chgData name="Sudvarg, Marion" userId="2bb9b31b-5f3c-4f72-8e1f-41eb276ee9c6" providerId="ADAL" clId="{9DC5B4A8-6AA4-4A02-A74E-607B4A4D45B0}" dt="2022-08-14T04:38:15.645" v="18172" actId="165"/>
          <ac:grpSpMkLst>
            <pc:docMk/>
            <pc:sldMk cId="665461251" sldId="299"/>
            <ac:grpSpMk id="211" creationId="{50F136CB-FBF2-8F1D-2E73-150CEC9FD38B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4" creationId="{6EFC8E23-761C-6FD2-7962-A8972F96F4AF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216" creationId="{990FDF45-C45E-ACAC-7E27-DF704BFFBD7E}"/>
          </ac:grpSpMkLst>
        </pc:grpChg>
        <pc:picChg chg="add del">
          <ac:chgData name="Sudvarg, Marion" userId="2bb9b31b-5f3c-4f72-8e1f-41eb276ee9c6" providerId="ADAL" clId="{9DC5B4A8-6AA4-4A02-A74E-607B4A4D45B0}" dt="2022-08-14T04:17:11.019" v="17751"/>
          <ac:picMkLst>
            <pc:docMk/>
            <pc:sldMk cId="665461251" sldId="299"/>
            <ac:picMk id="54" creationId="{02298E8C-0669-2314-D57D-EA5D3C72999E}"/>
          </ac:picMkLst>
        </pc:picChg>
        <pc:picChg chg="add del">
          <ac:chgData name="Sudvarg, Marion" userId="2bb9b31b-5f3c-4f72-8e1f-41eb276ee9c6" providerId="ADAL" clId="{9DC5B4A8-6AA4-4A02-A74E-607B4A4D45B0}" dt="2022-08-14T04:17:24.015" v="17756"/>
          <ac:picMkLst>
            <pc:docMk/>
            <pc:sldMk cId="665461251" sldId="299"/>
            <ac:picMk id="55" creationId="{72448430-D72E-D9E1-2945-6224F66C043B}"/>
          </ac:picMkLst>
        </pc:pic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5" creationId="{7FB03596-371B-A1DF-605C-60F27410840B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6" creationId="{742A4E57-5010-1BDF-1E94-05D16E43F933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7" creationId="{047D09BA-0FB6-9360-6499-ABFB6EC3CDE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5" creationId="{3E97977C-D1A1-EA10-FCD2-CA83DD8F2C56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9" creationId="{951E1CB0-5103-EA58-E65C-45D0FAB592D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0" creationId="{7DCBF3DE-63E6-734B-0FE8-94C79F79D915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1" creationId="{B3F195E1-A64A-06AA-7546-DC9FCF16DC24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2" creationId="{DD2498EB-6F47-C2BE-E1E5-130A38A5A98C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6" creationId="{AE93F944-7AE5-86E9-6BAF-490C4A08EB0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7" creationId="{DB001038-25C9-256A-E539-0C55525015A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8" creationId="{4720D654-1415-CE50-3445-2553E857447A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3" creationId="{749CD71B-3F4D-42B1-7E6D-F2202F29C26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4" creationId="{CF790A7F-8F46-4D2A-AA6D-8479C9F1062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6" creationId="{A054F194-00B7-A8CC-7066-5616A1C22D8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7" creationId="{452C2084-8D05-F4F8-CF0F-786DDB19E13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8" creationId="{5843FF3B-AE8D-A0FA-6747-715657408BC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9" creationId="{99F66723-4025-7E27-F147-68ED4BC08F4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6" creationId="{DA332432-1D76-156C-3C2F-4B1BBF9FC89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8" creationId="{07527EFB-1DF8-C3AF-5261-965CADB7DA23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6" creationId="{D56E054D-1C95-EA29-13AE-F11D9BA1598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7" creationId="{EBD55B3A-EB4D-3D46-E650-9CDEAC20F0DB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8" creationId="{A4DF5BC1-1338-6073-9DE7-1DA91DB6497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66" creationId="{A128336F-6CFF-ABD7-5757-2AD2D431A350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0" creationId="{24FF2199-7510-4D98-87DF-F69A6FED603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1" creationId="{0A04E876-4E65-06F0-0DC6-6F91D0B7605D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2" creationId="{D5655ED3-C64E-9632-D9E2-8D7D18A43C0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3" creationId="{56CEB0E7-73C5-3361-DF70-162AAE23580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7" creationId="{5F027C2C-76F4-84E2-0F71-8FE138EBC48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8" creationId="{8424AA51-2AFD-1E8B-502E-F1AF1165B7B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9" creationId="{5D14103C-4155-595B-7221-BFDFE8FCDD8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4" creationId="{46240CC2-9C2C-0CBE-F4D9-B30F0C4D1D31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5" creationId="{D306FD89-4683-21CA-56B1-FB641A68817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7" creationId="{886D3397-2A4C-8634-8D1F-DECCCD0FECD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8" creationId="{E8E4E02D-BCDA-1D2D-E6FA-D149CC0A3C55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9" creationId="{5D54CD28-715E-DDA9-C209-9928849C654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0" creationId="{A927605F-2CDA-B821-B73B-B79FEDA02F52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7" creationId="{6F77535A-39E9-3998-F9E0-7FFB51EAE34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9" creationId="{26550BAF-8FE8-9930-2014-7D2C150E65EB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5" creationId="{E458E8BB-7EAB-13E4-21D1-C55913501B63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6" creationId="{8C47FB0B-8AD8-3EE8-7808-56C54F452C67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7" creationId="{EA3342D1-9766-CE8B-F0BD-85C6890CF5EA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15" creationId="{70BD9210-4008-507D-942A-9462ACD05509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19" creationId="{BFFD4CFB-480B-A7E1-8579-B7766F78CFC5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0" creationId="{1477CCE0-1699-D89B-10C8-46A4CCF3BBD0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1" creationId="{07922426-6DCB-BF10-5F78-3A5A272DEBD9}"/>
          </ac:cxnSpMkLst>
        </pc:cxnChg>
        <pc:cxnChg chg="add mod">
          <ac:chgData name="Sudvarg, Marion" userId="2bb9b31b-5f3c-4f72-8e1f-41eb276ee9c6" providerId="ADAL" clId="{9DC5B4A8-6AA4-4A02-A74E-607B4A4D45B0}" dt="2022-08-15T13:11:30.125" v="18942" actId="692"/>
          <ac:cxnSpMkLst>
            <pc:docMk/>
            <pc:sldMk cId="665461251" sldId="299"/>
            <ac:cxnSpMk id="122" creationId="{F8311242-D5DE-BCD2-1D81-E45ACF12EE1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6" creationId="{5E6061C2-1B99-F7D5-D6F8-96F459F8E867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7" creationId="{1CEF9CAB-4066-2218-DC4D-75C95918DCF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8" creationId="{3FE168DF-D4F1-8CBC-63B0-471B62EACA6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3" creationId="{3B439278-4F16-012B-2D4B-EA9CD4C37A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4" creationId="{E22123B9-D50F-4DB5-E623-59A6030EC0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6" creationId="{A2DEC409-6E22-34BD-C0B5-AB517A553F9F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7" creationId="{84F72614-382E-E60F-828F-8D43B8EC3FD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8" creationId="{44CBCD94-439F-C552-D99C-48B8F76AFA9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9" creationId="{58EF657D-A540-097D-768B-975758870D63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6" creationId="{11E1C046-2C13-9494-87E9-257B2BF349F1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8" creationId="{D54D0DCF-183A-CC0E-60C3-F1FAB4CF57F0}"/>
          </ac:cxnSpMkLst>
        </pc:cxnChg>
        <pc:cxnChg chg="add del mod topLvl">
          <ac:chgData name="Sudvarg, Marion" userId="2bb9b31b-5f3c-4f72-8e1f-41eb276ee9c6" providerId="ADAL" clId="{9DC5B4A8-6AA4-4A02-A74E-607B4A4D45B0}" dt="2022-08-14T04:24:14.328" v="17950" actId="478"/>
          <ac:cxnSpMkLst>
            <pc:docMk/>
            <pc:sldMk cId="665461251" sldId="299"/>
            <ac:cxnSpMk id="159" creationId="{843B0EAD-6F4D-3D2B-1E05-9367BC1DB5E0}"/>
          </ac:cxnSpMkLst>
        </pc:cxnChg>
        <pc:cxnChg chg="add del mod topLvl">
          <ac:chgData name="Sudvarg, Marion" userId="2bb9b31b-5f3c-4f72-8e1f-41eb276ee9c6" providerId="ADAL" clId="{9DC5B4A8-6AA4-4A02-A74E-607B4A4D45B0}" dt="2022-08-14T04:24:14.945" v="17951" actId="478"/>
          <ac:cxnSpMkLst>
            <pc:docMk/>
            <pc:sldMk cId="665461251" sldId="299"/>
            <ac:cxnSpMk id="160" creationId="{574AD5AE-0793-86AD-82D0-BB692B179891}"/>
          </ac:cxnSpMkLst>
        </pc:cxnChg>
        <pc:cxnChg chg="add del mod topLvl">
          <ac:chgData name="Sudvarg, Marion" userId="2bb9b31b-5f3c-4f72-8e1f-41eb276ee9c6" providerId="ADAL" clId="{9DC5B4A8-6AA4-4A02-A74E-607B4A4D45B0}" dt="2022-08-14T04:24:15.465" v="17952" actId="478"/>
          <ac:cxnSpMkLst>
            <pc:docMk/>
            <pc:sldMk cId="665461251" sldId="299"/>
            <ac:cxnSpMk id="163" creationId="{5C470BBB-5CD4-C07C-8655-6D0F08FAD1BD}"/>
          </ac:cxnSpMkLst>
        </pc:cxnChg>
        <pc:cxnChg chg="mod topLvl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69" creationId="{F462E86D-0B46-B840-C0C1-770A39B6636F}"/>
          </ac:cxnSpMkLst>
        </pc:cxnChg>
        <pc:cxnChg chg="add del mod">
          <ac:chgData name="Sudvarg, Marion" userId="2bb9b31b-5f3c-4f72-8e1f-41eb276ee9c6" providerId="ADAL" clId="{9DC5B4A8-6AA4-4A02-A74E-607B4A4D45B0}" dt="2022-08-14T04:23:11.475" v="17942" actId="478"/>
          <ac:cxnSpMkLst>
            <pc:docMk/>
            <pc:sldMk cId="665461251" sldId="299"/>
            <ac:cxnSpMk id="173" creationId="{FFCE59AD-1304-849A-B074-1844AA4AC5BC}"/>
          </ac:cxnSpMkLst>
        </pc:cxnChg>
        <pc:cxnChg chg="add del mod">
          <ac:chgData name="Sudvarg, Marion" userId="2bb9b31b-5f3c-4f72-8e1f-41eb276ee9c6" providerId="ADAL" clId="{9DC5B4A8-6AA4-4A02-A74E-607B4A4D45B0}" dt="2022-08-14T04:23:10.246" v="17941" actId="478"/>
          <ac:cxnSpMkLst>
            <pc:docMk/>
            <pc:sldMk cId="665461251" sldId="299"/>
            <ac:cxnSpMk id="174" creationId="{6D16078E-1320-2C4F-6045-303341D4E503}"/>
          </ac:cxnSpMkLst>
        </pc:cxnChg>
        <pc:cxnChg chg="add mod">
          <ac:chgData name="Sudvarg, Marion" userId="2bb9b31b-5f3c-4f72-8e1f-41eb276ee9c6" providerId="ADAL" clId="{9DC5B4A8-6AA4-4A02-A74E-607B4A4D45B0}" dt="2022-08-14T04:27:57.981" v="17987" actId="164"/>
          <ac:cxnSpMkLst>
            <pc:docMk/>
            <pc:sldMk cId="665461251" sldId="299"/>
            <ac:cxnSpMk id="182" creationId="{F5D0285B-42F5-E536-DBAE-0CA11B5B0DDC}"/>
          </ac:cxnSpMkLst>
        </pc:cxnChg>
        <pc:cxnChg chg="add del mod ord topLvl">
          <ac:chgData name="Sudvarg, Marion" userId="2bb9b31b-5f3c-4f72-8e1f-41eb276ee9c6" providerId="ADAL" clId="{9DC5B4A8-6AA4-4A02-A74E-607B4A4D45B0}" dt="2022-08-14T04:25:09.916" v="17962" actId="478"/>
          <ac:cxnSpMkLst>
            <pc:docMk/>
            <pc:sldMk cId="665461251" sldId="299"/>
            <ac:cxnSpMk id="185" creationId="{8FAAC369-B245-1164-1526-E4745C88F137}"/>
          </ac:cxnSpMkLst>
        </pc:cxnChg>
        <pc:cxnChg chg="add mod">
          <ac:chgData name="Sudvarg, Marion" userId="2bb9b31b-5f3c-4f72-8e1f-41eb276ee9c6" providerId="ADAL" clId="{9DC5B4A8-6AA4-4A02-A74E-607B4A4D45B0}" dt="2022-08-14T04:25:22.524" v="17964" actId="164"/>
          <ac:cxnSpMkLst>
            <pc:docMk/>
            <pc:sldMk cId="665461251" sldId="299"/>
            <ac:cxnSpMk id="189" creationId="{FA79611C-BE56-21C7-57A3-0B8BB4C58026}"/>
          </ac:cxnSpMkLst>
        </pc:cxnChg>
        <pc:cxnChg chg="add mod">
          <ac:chgData name="Sudvarg, Marion" userId="2bb9b31b-5f3c-4f72-8e1f-41eb276ee9c6" providerId="ADAL" clId="{9DC5B4A8-6AA4-4A02-A74E-607B4A4D45B0}" dt="2022-08-14T04:29:10.949" v="18010" actId="20577"/>
          <ac:cxnSpMkLst>
            <pc:docMk/>
            <pc:sldMk cId="665461251" sldId="299"/>
            <ac:cxnSpMk id="194" creationId="{70887540-3024-E0B8-243F-551EBA0875C2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7115492" sldId="29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45138017" sldId="30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005137902" sldId="30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370095073" sldId="30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605612142" sldId="306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56743809" sldId="30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936886364" sldId="308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344486571" sldId="31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26780264" sldId="31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734678909" sldId="31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92648464" sldId="31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59093977" sldId="31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09977211" sldId="32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65874017" sldId="321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28702830" sldId="32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1313781149" sldId="32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62244151" sldId="32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47320174" sldId="326"/>
        </pc:sldMkLst>
      </pc:sldChg>
      <pc:sldMasterChg chg="modSp modSldLayout">
        <pc:chgData name="Sudvarg, Marion" userId="2bb9b31b-5f3c-4f72-8e1f-41eb276ee9c6" providerId="ADAL" clId="{9DC5B4A8-6AA4-4A02-A74E-607B4A4D45B0}" dt="2022-07-25T22:36:56.832" v="14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9DC5B4A8-6AA4-4A02-A74E-607B4A4D45B0}" dt="2022-07-25T22:36:42.408" v="13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9DC5B4A8-6AA4-4A02-A74E-607B4A4D45B0}" dt="2022-07-25T22:36:42.408" v="13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497369CA-421F-4EDB-978E-B5699E038F02}"/>
    <pc:docChg chg="undo redo custSel addSld delSld modSld modMainMaster">
      <pc:chgData name="Sudvarg, Marion" userId="2bb9b31b-5f3c-4f72-8e1f-41eb276ee9c6" providerId="ADAL" clId="{497369CA-421F-4EDB-978E-B5699E038F02}" dt="2021-11-30T21:59:16.789" v="83" actId="20577"/>
      <pc:docMkLst>
        <pc:docMk/>
      </pc:docMkLst>
      <pc:sldChg chg="modSp mod">
        <pc:chgData name="Sudvarg, Marion" userId="2bb9b31b-5f3c-4f72-8e1f-41eb276ee9c6" providerId="ADAL" clId="{497369CA-421F-4EDB-978E-B5699E038F02}" dt="2021-11-30T21:58:50.130" v="66" actId="20577"/>
        <pc:sldMkLst>
          <pc:docMk/>
          <pc:sldMk cId="1505880002" sldId="256"/>
        </pc:sldMkLst>
        <pc:spChg chg="mod">
          <ac:chgData name="Sudvarg, Marion" userId="2bb9b31b-5f3c-4f72-8e1f-41eb276ee9c6" providerId="ADAL" clId="{497369CA-421F-4EDB-978E-B5699E038F02}" dt="2021-11-30T21:55:12.241" v="0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97369CA-421F-4EDB-978E-B5699E038F02}" dt="2021-11-30T21:58:50.130" v="66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add mod">
        <pc:chgData name="Sudvarg, Marion" userId="2bb9b31b-5f3c-4f72-8e1f-41eb276ee9c6" providerId="ADAL" clId="{497369CA-421F-4EDB-978E-B5699E038F02}" dt="2021-11-30T21:59:16.789" v="83" actId="20577"/>
        <pc:sldMkLst>
          <pc:docMk/>
          <pc:sldMk cId="957312767" sldId="257"/>
        </pc:sldMkLst>
        <pc:spChg chg="mod">
          <ac:chgData name="Sudvarg, Marion" userId="2bb9b31b-5f3c-4f72-8e1f-41eb276ee9c6" providerId="ADAL" clId="{497369CA-421F-4EDB-978E-B5699E038F02}" dt="2021-11-30T21:59:07.519" v="74" actId="20577"/>
          <ac:spMkLst>
            <pc:docMk/>
            <pc:sldMk cId="957312767" sldId="257"/>
            <ac:spMk id="2" creationId="{F1EC4498-4EEA-4D3D-BCD9-66BB0EF9FACE}"/>
          </ac:spMkLst>
        </pc:spChg>
        <pc:spChg chg="mod">
          <ac:chgData name="Sudvarg, Marion" userId="2bb9b31b-5f3c-4f72-8e1f-41eb276ee9c6" providerId="ADAL" clId="{497369CA-421F-4EDB-978E-B5699E038F02}" dt="2021-11-30T21:59:16.789" v="83" actId="20577"/>
          <ac:spMkLst>
            <pc:docMk/>
            <pc:sldMk cId="957312767" sldId="257"/>
            <ac:spMk id="3" creationId="{E2D80E0A-4033-4A85-8B3E-0F2597C8AE1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3126155543" sldId="27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3126155543" sldId="27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52276988" sldId="27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52276988" sldId="278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120140895" sldId="27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120140895" sldId="279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4039501433" sldId="280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4039501433" sldId="280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794000657" sldId="282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794000657" sldId="282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306808360" sldId="286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306808360" sldId="286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048421209" sldId="28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048421209" sldId="28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844625023" sldId="28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844625023" sldId="288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626981310" sldId="28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626981310" sldId="289"/>
            <ac:spMk id="5" creationId="{31C2BFD0-2A6F-41F2-92B6-80B19293621F}"/>
          </ac:spMkLst>
        </pc:spChg>
      </pc:sldChg>
      <pc:sldMasterChg chg="modSp modSldLayout">
        <pc:chgData name="Sudvarg, Marion" userId="2bb9b31b-5f3c-4f72-8e1f-41eb276ee9c6" providerId="ADAL" clId="{497369CA-421F-4EDB-978E-B5699E038F02}" dt="2021-11-30T21:56:08.331" v="11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497369CA-421F-4EDB-978E-B5699E038F02}" dt="2021-11-30T21:55:52.798" v="10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497369CA-421F-4EDB-978E-B5699E038F02}" dt="2021-11-30T21:55:52.798" v="10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05E1AB86-ABBB-40AE-8A88-636BF4488BF1}"/>
    <pc:docChg chg="undo custSel addSld delSld modSld sldOrd delSection modSection">
      <pc:chgData name="Sudvarg, Marion" userId="2bb9b31b-5f3c-4f72-8e1f-41eb276ee9c6" providerId="ADAL" clId="{05E1AB86-ABBB-40AE-8A88-636BF4488BF1}" dt="2024-05-09T16:43:59.912" v="3812" actId="20577"/>
      <pc:docMkLst>
        <pc:docMk/>
      </pc:docMkLst>
      <pc:sldChg chg="addSp delSp modSp mod">
        <pc:chgData name="Sudvarg, Marion" userId="2bb9b31b-5f3c-4f72-8e1f-41eb276ee9c6" providerId="ADAL" clId="{05E1AB86-ABBB-40AE-8A88-636BF4488BF1}" dt="2024-05-07T02:00:39.159" v="218" actId="1076"/>
        <pc:sldMkLst>
          <pc:docMk/>
          <pc:sldMk cId="1505880002" sldId="256"/>
        </pc:sldMkLst>
        <pc:spChg chg="mod">
          <ac:chgData name="Sudvarg, Marion" userId="2bb9b31b-5f3c-4f72-8e1f-41eb276ee9c6" providerId="ADAL" clId="{05E1AB86-ABBB-40AE-8A88-636BF4488BF1}" dt="2024-05-07T02:00:39.159" v="218" actId="107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05E1AB86-ABBB-40AE-8A88-636BF4488BF1}" dt="2024-05-07T02:00:20.450" v="212" actId="1076"/>
          <ac:spMkLst>
            <pc:docMk/>
            <pc:sldMk cId="1505880002" sldId="256"/>
            <ac:spMk id="3" creationId="{00000000-0000-0000-0000-000000000000}"/>
          </ac:spMkLst>
        </pc:spChg>
        <pc:spChg chg="del">
          <ac:chgData name="Sudvarg, Marion" userId="2bb9b31b-5f3c-4f72-8e1f-41eb276ee9c6" providerId="ADAL" clId="{05E1AB86-ABBB-40AE-8A88-636BF4488BF1}" dt="2024-05-07T01:59:33.372" v="199" actId="478"/>
          <ac:spMkLst>
            <pc:docMk/>
            <pc:sldMk cId="1505880002" sldId="256"/>
            <ac:spMk id="4" creationId="{00000000-0000-0000-0000-000000000000}"/>
          </ac:spMkLst>
        </pc:spChg>
        <pc:picChg chg="add mod modCrop">
          <ac:chgData name="Sudvarg, Marion" userId="2bb9b31b-5f3c-4f72-8e1f-41eb276ee9c6" providerId="ADAL" clId="{05E1AB86-ABBB-40AE-8A88-636BF4488BF1}" dt="2024-05-07T01:57:56.712" v="184" actId="1076"/>
          <ac:picMkLst>
            <pc:docMk/>
            <pc:sldMk cId="1505880002" sldId="256"/>
            <ac:picMk id="6" creationId="{CA21CBCB-9E34-D8A9-C899-799EE11CBBE1}"/>
          </ac:picMkLst>
        </pc:picChg>
        <pc:picChg chg="add del mod">
          <ac:chgData name="Sudvarg, Marion" userId="2bb9b31b-5f3c-4f72-8e1f-41eb276ee9c6" providerId="ADAL" clId="{05E1AB86-ABBB-40AE-8A88-636BF4488BF1}" dt="2024-05-07T01:59:12.828" v="189" actId="478"/>
          <ac:picMkLst>
            <pc:docMk/>
            <pc:sldMk cId="1505880002" sldId="256"/>
            <ac:picMk id="8" creationId="{AB997816-1833-BDC6-9A64-34138D445005}"/>
          </ac:picMkLst>
        </pc:picChg>
        <pc:picChg chg="add del mod">
          <ac:chgData name="Sudvarg, Marion" userId="2bb9b31b-5f3c-4f72-8e1f-41eb276ee9c6" providerId="ADAL" clId="{05E1AB86-ABBB-40AE-8A88-636BF4488BF1}" dt="2024-05-07T01:59:53.572" v="201" actId="478"/>
          <ac:picMkLst>
            <pc:docMk/>
            <pc:sldMk cId="1505880002" sldId="256"/>
            <ac:picMk id="10" creationId="{73589D03-3C87-AC96-E415-821F5D9CBC53}"/>
          </ac:picMkLst>
        </pc:picChg>
        <pc:picChg chg="add mod">
          <ac:chgData name="Sudvarg, Marion" userId="2bb9b31b-5f3c-4f72-8e1f-41eb276ee9c6" providerId="ADAL" clId="{05E1AB86-ABBB-40AE-8A88-636BF4488BF1}" dt="2024-05-07T02:00:09.152" v="210" actId="1076"/>
          <ac:picMkLst>
            <pc:docMk/>
            <pc:sldMk cId="1505880002" sldId="256"/>
            <ac:picMk id="12" creationId="{90C24AE9-0392-6795-8809-C8DD97C24F81}"/>
          </ac:picMkLst>
        </pc:picChg>
      </pc:sldChg>
      <pc:sldChg chg="del">
        <pc:chgData name="Sudvarg, Marion" userId="2bb9b31b-5f3c-4f72-8e1f-41eb276ee9c6" providerId="ADAL" clId="{05E1AB86-ABBB-40AE-8A88-636BF4488BF1}" dt="2024-05-07T01:22:49.137" v="6" actId="47"/>
        <pc:sldMkLst>
          <pc:docMk/>
          <pc:sldMk cId="23767928" sldId="315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926230067" sldId="317"/>
        </pc:sldMkLst>
      </pc:sldChg>
      <pc:sldChg chg="del">
        <pc:chgData name="Sudvarg, Marion" userId="2bb9b31b-5f3c-4f72-8e1f-41eb276ee9c6" providerId="ADAL" clId="{05E1AB86-ABBB-40AE-8A88-636BF4488BF1}" dt="2024-05-07T01:22:54.769" v="10" actId="47"/>
        <pc:sldMkLst>
          <pc:docMk/>
          <pc:sldMk cId="236592399" sldId="319"/>
        </pc:sldMkLst>
      </pc:sldChg>
      <pc:sldChg chg="addSp modSp mod modAnim modShow">
        <pc:chgData name="Sudvarg, Marion" userId="2bb9b31b-5f3c-4f72-8e1f-41eb276ee9c6" providerId="ADAL" clId="{05E1AB86-ABBB-40AE-8A88-636BF4488BF1}" dt="2024-05-08T22:33:03.893" v="3501"/>
        <pc:sldMkLst>
          <pc:docMk/>
          <pc:sldMk cId="3535077387" sldId="322"/>
        </pc:sldMkLst>
        <pc:spChg chg="add mod">
          <ac:chgData name="Sudvarg, Marion" userId="2bb9b31b-5f3c-4f72-8e1f-41eb276ee9c6" providerId="ADAL" clId="{05E1AB86-ABBB-40AE-8A88-636BF4488BF1}" dt="2024-05-08T22:33:03.893" v="3501"/>
          <ac:spMkLst>
            <pc:docMk/>
            <pc:sldMk cId="3535077387" sldId="322"/>
            <ac:spMk id="5" creationId="{442AC612-0C95-1FAC-C6FF-17CAF690CF41}"/>
          </ac:spMkLst>
        </pc:spChg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821737905" sldId="335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608682036" sldId="337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459348708" sldId="338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578521197" sldId="340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577913106" sldId="345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618633499" sldId="346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2799870228" sldId="347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837194404" sldId="348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928080740" sldId="349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233090042" sldId="350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163026058" sldId="351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83085773" sldId="352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2968772023" sldId="353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2862724145" sldId="354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786189091" sldId="356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8576720" sldId="357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453529605" sldId="358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12249459" sldId="360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2127463703" sldId="369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415822576" sldId="370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050211377" sldId="371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415540492" sldId="372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433420607" sldId="378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783529033" sldId="379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906521855" sldId="381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2260758947" sldId="382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150913282" sldId="384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786307907" sldId="385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073568031" sldId="386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602671741" sldId="387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3771143444" sldId="389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1141854291" sldId="390"/>
        </pc:sldMkLst>
      </pc:sldChg>
      <pc:sldChg chg="del">
        <pc:chgData name="Sudvarg, Marion" userId="2bb9b31b-5f3c-4f72-8e1f-41eb276ee9c6" providerId="ADAL" clId="{05E1AB86-ABBB-40AE-8A88-636BF4488BF1}" dt="2024-05-07T01:22:26.902" v="0" actId="47"/>
        <pc:sldMkLst>
          <pc:docMk/>
          <pc:sldMk cId="2584723121" sldId="391"/>
        </pc:sldMkLst>
      </pc:sldChg>
      <pc:sldChg chg="del">
        <pc:chgData name="Sudvarg, Marion" userId="2bb9b31b-5f3c-4f72-8e1f-41eb276ee9c6" providerId="ADAL" clId="{05E1AB86-ABBB-40AE-8A88-636BF4488BF1}" dt="2024-05-07T01:22:28.982" v="1" actId="47"/>
        <pc:sldMkLst>
          <pc:docMk/>
          <pc:sldMk cId="2844892344" sldId="392"/>
        </pc:sldMkLst>
      </pc:sldChg>
      <pc:sldChg chg="mod modShow">
        <pc:chgData name="Sudvarg, Marion" userId="2bb9b31b-5f3c-4f72-8e1f-41eb276ee9c6" providerId="ADAL" clId="{05E1AB86-ABBB-40AE-8A88-636BF4488BF1}" dt="2024-05-08T22:32:45.015" v="3500" actId="729"/>
        <pc:sldMkLst>
          <pc:docMk/>
          <pc:sldMk cId="1654013496" sldId="393"/>
        </pc:sldMkLst>
      </pc:sldChg>
      <pc:sldChg chg="addSp modSp add del mod modAnim modShow">
        <pc:chgData name="Sudvarg, Marion" userId="2bb9b31b-5f3c-4f72-8e1f-41eb276ee9c6" providerId="ADAL" clId="{05E1AB86-ABBB-40AE-8A88-636BF4488BF1}" dt="2024-05-08T22:32:45.015" v="3500" actId="729"/>
        <pc:sldMkLst>
          <pc:docMk/>
          <pc:sldMk cId="801203377" sldId="395"/>
        </pc:sldMkLst>
        <pc:spChg chg="add mod">
          <ac:chgData name="Sudvarg, Marion" userId="2bb9b31b-5f3c-4f72-8e1f-41eb276ee9c6" providerId="ADAL" clId="{05E1AB86-ABBB-40AE-8A88-636BF4488BF1}" dt="2024-05-08T22:31:17.328" v="3486"/>
          <ac:spMkLst>
            <pc:docMk/>
            <pc:sldMk cId="801203377" sldId="395"/>
            <ac:spMk id="2" creationId="{260BDC1A-85F1-D7A6-AF43-845EA5119F61}"/>
          </ac:spMkLst>
        </pc:spChg>
      </pc:sldChg>
      <pc:sldChg chg="del">
        <pc:chgData name="Sudvarg, Marion" userId="2bb9b31b-5f3c-4f72-8e1f-41eb276ee9c6" providerId="ADAL" clId="{05E1AB86-ABBB-40AE-8A88-636BF4488BF1}" dt="2024-05-07T01:22:42.916" v="4" actId="47"/>
        <pc:sldMkLst>
          <pc:docMk/>
          <pc:sldMk cId="3712496" sldId="396"/>
        </pc:sldMkLst>
      </pc:sldChg>
      <pc:sldChg chg="del">
        <pc:chgData name="Sudvarg, Marion" userId="2bb9b31b-5f3c-4f72-8e1f-41eb276ee9c6" providerId="ADAL" clId="{05E1AB86-ABBB-40AE-8A88-636BF4488BF1}" dt="2024-05-07T02:04:37.329" v="381" actId="18676"/>
        <pc:sldMkLst>
          <pc:docMk/>
          <pc:sldMk cId="2490675837" sldId="397"/>
        </pc:sldMkLst>
      </pc:sldChg>
      <pc:sldChg chg="del">
        <pc:chgData name="Sudvarg, Marion" userId="2bb9b31b-5f3c-4f72-8e1f-41eb276ee9c6" providerId="ADAL" clId="{05E1AB86-ABBB-40AE-8A88-636BF4488BF1}" dt="2024-05-07T01:22:48.089" v="5" actId="47"/>
        <pc:sldMkLst>
          <pc:docMk/>
          <pc:sldMk cId="2914112575" sldId="398"/>
        </pc:sldMkLst>
      </pc:sldChg>
      <pc:sldChg chg="del mod modShow">
        <pc:chgData name="Sudvarg, Marion" userId="2bb9b31b-5f3c-4f72-8e1f-41eb276ee9c6" providerId="ADAL" clId="{05E1AB86-ABBB-40AE-8A88-636BF4488BF1}" dt="2024-05-09T03:07:49.377" v="3762" actId="2696"/>
        <pc:sldMkLst>
          <pc:docMk/>
          <pc:sldMk cId="2831741396" sldId="399"/>
        </pc:sldMkLst>
      </pc:sldChg>
      <pc:sldChg chg="add">
        <pc:chgData name="Sudvarg, Marion" userId="2bb9b31b-5f3c-4f72-8e1f-41eb276ee9c6" providerId="ADAL" clId="{05E1AB86-ABBB-40AE-8A88-636BF4488BF1}" dt="2024-05-09T03:08:02.688" v="3764"/>
        <pc:sldMkLst>
          <pc:docMk/>
          <pc:sldMk cId="2960107388" sldId="399"/>
        </pc:sldMkLst>
      </pc:sldChg>
      <pc:sldChg chg="del">
        <pc:chgData name="Sudvarg, Marion" userId="2bb9b31b-5f3c-4f72-8e1f-41eb276ee9c6" providerId="ADAL" clId="{05E1AB86-ABBB-40AE-8A88-636BF4488BF1}" dt="2024-05-07T01:23:01.873" v="11" actId="47"/>
        <pc:sldMkLst>
          <pc:docMk/>
          <pc:sldMk cId="1094072605" sldId="402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36315195" sldId="403"/>
        </pc:sldMkLst>
      </pc:sldChg>
      <pc:sldChg chg="del">
        <pc:chgData name="Sudvarg, Marion" userId="2bb9b31b-5f3c-4f72-8e1f-41eb276ee9c6" providerId="ADAL" clId="{05E1AB86-ABBB-40AE-8A88-636BF4488BF1}" dt="2024-05-07T01:22:49.969" v="7" actId="47"/>
        <pc:sldMkLst>
          <pc:docMk/>
          <pc:sldMk cId="3748352557" sldId="404"/>
        </pc:sldMkLst>
      </pc:sldChg>
      <pc:sldChg chg="del">
        <pc:chgData name="Sudvarg, Marion" userId="2bb9b31b-5f3c-4f72-8e1f-41eb276ee9c6" providerId="ADAL" clId="{05E1AB86-ABBB-40AE-8A88-636BF4488BF1}" dt="2024-05-07T01:22:52.399" v="8" actId="47"/>
        <pc:sldMkLst>
          <pc:docMk/>
          <pc:sldMk cId="3414062967" sldId="405"/>
        </pc:sldMkLst>
      </pc:sldChg>
      <pc:sldChg chg="del">
        <pc:chgData name="Sudvarg, Marion" userId="2bb9b31b-5f3c-4f72-8e1f-41eb276ee9c6" providerId="ADAL" clId="{05E1AB86-ABBB-40AE-8A88-636BF4488BF1}" dt="2024-05-07T01:22:53.592" v="9" actId="47"/>
        <pc:sldMkLst>
          <pc:docMk/>
          <pc:sldMk cId="2733958710" sldId="406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1559992631" sldId="407"/>
        </pc:sldMkLst>
      </pc:sldChg>
      <pc:sldChg chg="del">
        <pc:chgData name="Sudvarg, Marion" userId="2bb9b31b-5f3c-4f72-8e1f-41eb276ee9c6" providerId="ADAL" clId="{05E1AB86-ABBB-40AE-8A88-636BF4488BF1}" dt="2024-05-07T02:04:19.671" v="375" actId="18676"/>
        <pc:sldMkLst>
          <pc:docMk/>
          <pc:sldMk cId="1893781433" sldId="408"/>
        </pc:sldMkLst>
      </pc:sldChg>
      <pc:sldChg chg="del">
        <pc:chgData name="Sudvarg, Marion" userId="2bb9b31b-5f3c-4f72-8e1f-41eb276ee9c6" providerId="ADAL" clId="{05E1AB86-ABBB-40AE-8A88-636BF4488BF1}" dt="2024-05-07T02:04:19.671" v="375" actId="18676"/>
        <pc:sldMkLst>
          <pc:docMk/>
          <pc:sldMk cId="1928552218" sldId="409"/>
        </pc:sldMkLst>
      </pc:sldChg>
      <pc:sldChg chg="del">
        <pc:chgData name="Sudvarg, Marion" userId="2bb9b31b-5f3c-4f72-8e1f-41eb276ee9c6" providerId="ADAL" clId="{05E1AB86-ABBB-40AE-8A88-636BF4488BF1}" dt="2024-05-07T02:04:19.671" v="375" actId="18676"/>
        <pc:sldMkLst>
          <pc:docMk/>
          <pc:sldMk cId="3041131505" sldId="410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786984712" sldId="411"/>
        </pc:sldMkLst>
      </pc:sldChg>
      <pc:sldChg chg="del">
        <pc:chgData name="Sudvarg, Marion" userId="2bb9b31b-5f3c-4f72-8e1f-41eb276ee9c6" providerId="ADAL" clId="{05E1AB86-ABBB-40AE-8A88-636BF4488BF1}" dt="2024-05-07T01:23:04.350" v="12" actId="47"/>
        <pc:sldMkLst>
          <pc:docMk/>
          <pc:sldMk cId="3723479914" sldId="412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538206360" sldId="413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1118799470" sldId="414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3455387697" sldId="415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1561834378" sldId="416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3414968304" sldId="417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3115538776" sldId="418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1603399584" sldId="419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748577494" sldId="420"/>
        </pc:sldMkLst>
      </pc:sldChg>
      <pc:sldChg chg="del">
        <pc:chgData name="Sudvarg, Marion" userId="2bb9b31b-5f3c-4f72-8e1f-41eb276ee9c6" providerId="ADAL" clId="{05E1AB86-ABBB-40AE-8A88-636BF4488BF1}" dt="2024-05-07T02:04:23.321" v="376" actId="18676"/>
        <pc:sldMkLst>
          <pc:docMk/>
          <pc:sldMk cId="3557131952" sldId="421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3566177629" sldId="422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2127693135" sldId="423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4143196154" sldId="424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2816979961" sldId="425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1625154199" sldId="426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2676958570" sldId="427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3592049935" sldId="428"/>
        </pc:sldMkLst>
      </pc:sldChg>
      <pc:sldChg chg="del">
        <pc:chgData name="Sudvarg, Marion" userId="2bb9b31b-5f3c-4f72-8e1f-41eb276ee9c6" providerId="ADAL" clId="{05E1AB86-ABBB-40AE-8A88-636BF4488BF1}" dt="2024-05-07T02:04:25.611" v="377" actId="18676"/>
        <pc:sldMkLst>
          <pc:docMk/>
          <pc:sldMk cId="4197856300" sldId="429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1587974003" sldId="430"/>
        </pc:sldMkLst>
      </pc:sldChg>
      <pc:sldChg chg="modSp mod modAnim">
        <pc:chgData name="Sudvarg, Marion" userId="2bb9b31b-5f3c-4f72-8e1f-41eb276ee9c6" providerId="ADAL" clId="{05E1AB86-ABBB-40AE-8A88-636BF4488BF1}" dt="2024-05-09T02:30:25.659" v="3675"/>
        <pc:sldMkLst>
          <pc:docMk/>
          <pc:sldMk cId="2667227119" sldId="431"/>
        </pc:sldMkLst>
        <pc:spChg chg="mod ord">
          <ac:chgData name="Sudvarg, Marion" userId="2bb9b31b-5f3c-4f72-8e1f-41eb276ee9c6" providerId="ADAL" clId="{05E1AB86-ABBB-40AE-8A88-636BF4488BF1}" dt="2024-05-08T22:36:56.165" v="3538" actId="1076"/>
          <ac:spMkLst>
            <pc:docMk/>
            <pc:sldMk cId="2667227119" sldId="431"/>
            <ac:spMk id="7" creationId="{DC2714E3-ECE3-8CFC-664D-72026A1D5584}"/>
          </ac:spMkLst>
        </pc:spChg>
        <pc:spChg chg="mod">
          <ac:chgData name="Sudvarg, Marion" userId="2bb9b31b-5f3c-4f72-8e1f-41eb276ee9c6" providerId="ADAL" clId="{05E1AB86-ABBB-40AE-8A88-636BF4488BF1}" dt="2024-05-08T22:36:42.754" v="3536" actId="1035"/>
          <ac:spMkLst>
            <pc:docMk/>
            <pc:sldMk cId="2667227119" sldId="431"/>
            <ac:spMk id="11" creationId="{746E0481-134B-F5A6-41D7-7C1A35CE1C0D}"/>
          </ac:spMkLst>
        </pc:spChg>
        <pc:spChg chg="mod">
          <ac:chgData name="Sudvarg, Marion" userId="2bb9b31b-5f3c-4f72-8e1f-41eb276ee9c6" providerId="ADAL" clId="{05E1AB86-ABBB-40AE-8A88-636BF4488BF1}" dt="2024-05-08T22:36:42.754" v="3536" actId="1035"/>
          <ac:spMkLst>
            <pc:docMk/>
            <pc:sldMk cId="2667227119" sldId="431"/>
            <ac:spMk id="55" creationId="{39171C44-9292-E0DB-A6AE-7C234A533081}"/>
          </ac:spMkLst>
        </pc:spChg>
        <pc:spChg chg="mod">
          <ac:chgData name="Sudvarg, Marion" userId="2bb9b31b-5f3c-4f72-8e1f-41eb276ee9c6" providerId="ADAL" clId="{05E1AB86-ABBB-40AE-8A88-636BF4488BF1}" dt="2024-05-08T22:36:42.754" v="3536" actId="1035"/>
          <ac:spMkLst>
            <pc:docMk/>
            <pc:sldMk cId="2667227119" sldId="431"/>
            <ac:spMk id="56" creationId="{789F82FC-AEA4-B05B-88BB-9C8EF1FEB079}"/>
          </ac:spMkLst>
        </pc:spChg>
        <pc:spChg chg="mod">
          <ac:chgData name="Sudvarg, Marion" userId="2bb9b31b-5f3c-4f72-8e1f-41eb276ee9c6" providerId="ADAL" clId="{05E1AB86-ABBB-40AE-8A88-636BF4488BF1}" dt="2024-05-08T22:36:42.754" v="3536" actId="1035"/>
          <ac:spMkLst>
            <pc:docMk/>
            <pc:sldMk cId="2667227119" sldId="431"/>
            <ac:spMk id="57" creationId="{6023EF44-284F-B2A3-C3B7-7B427CF56060}"/>
          </ac:spMkLst>
        </pc:spChg>
        <pc:spChg chg="mod">
          <ac:chgData name="Sudvarg, Marion" userId="2bb9b31b-5f3c-4f72-8e1f-41eb276ee9c6" providerId="ADAL" clId="{05E1AB86-ABBB-40AE-8A88-636BF4488BF1}" dt="2024-05-08T22:36:42.754" v="3536" actId="1035"/>
          <ac:spMkLst>
            <pc:docMk/>
            <pc:sldMk cId="2667227119" sldId="431"/>
            <ac:spMk id="59" creationId="{25958A89-CAE7-C630-DD62-A7953443F9FC}"/>
          </ac:spMkLst>
        </pc:spChg>
        <pc:grpChg chg="mod">
          <ac:chgData name="Sudvarg, Marion" userId="2bb9b31b-5f3c-4f72-8e1f-41eb276ee9c6" providerId="ADAL" clId="{05E1AB86-ABBB-40AE-8A88-636BF4488BF1}" dt="2024-05-08T22:36:42.754" v="3536" actId="1035"/>
          <ac:grpSpMkLst>
            <pc:docMk/>
            <pc:sldMk cId="2667227119" sldId="431"/>
            <ac:grpSpMk id="62" creationId="{2ED2EC0E-2B74-AE92-26DF-F4BC92714BBE}"/>
          </ac:grpSpMkLst>
        </pc:grpChg>
      </pc:sldChg>
      <pc:sldChg chg="modSp mod">
        <pc:chgData name="Sudvarg, Marion" userId="2bb9b31b-5f3c-4f72-8e1f-41eb276ee9c6" providerId="ADAL" clId="{05E1AB86-ABBB-40AE-8A88-636BF4488BF1}" dt="2024-05-09T02:50:00.517" v="3760" actId="6549"/>
        <pc:sldMkLst>
          <pc:docMk/>
          <pc:sldMk cId="2114646870" sldId="435"/>
        </pc:sldMkLst>
        <pc:spChg chg="mod">
          <ac:chgData name="Sudvarg, Marion" userId="2bb9b31b-5f3c-4f72-8e1f-41eb276ee9c6" providerId="ADAL" clId="{05E1AB86-ABBB-40AE-8A88-636BF4488BF1}" dt="2024-05-09T02:50:00.517" v="3760" actId="6549"/>
          <ac:spMkLst>
            <pc:docMk/>
            <pc:sldMk cId="2114646870" sldId="435"/>
            <ac:spMk id="7" creationId="{F7EA1E45-200A-1076-1B30-FCFB50736A7D}"/>
          </ac:spMkLst>
        </pc:spChg>
      </pc:sldChg>
      <pc:sldChg chg="delSp mod">
        <pc:chgData name="Sudvarg, Marion" userId="2bb9b31b-5f3c-4f72-8e1f-41eb276ee9c6" providerId="ADAL" clId="{05E1AB86-ABBB-40AE-8A88-636BF4488BF1}" dt="2024-05-08T22:38:52.661" v="3541" actId="478"/>
        <pc:sldMkLst>
          <pc:docMk/>
          <pc:sldMk cId="2865295987" sldId="437"/>
        </pc:sldMkLst>
        <pc:spChg chg="del">
          <ac:chgData name="Sudvarg, Marion" userId="2bb9b31b-5f3c-4f72-8e1f-41eb276ee9c6" providerId="ADAL" clId="{05E1AB86-ABBB-40AE-8A88-636BF4488BF1}" dt="2024-05-08T22:38:52.661" v="3541" actId="478"/>
          <ac:spMkLst>
            <pc:docMk/>
            <pc:sldMk cId="2865295987" sldId="437"/>
            <ac:spMk id="5" creationId="{A664844A-36AB-1B6D-2053-E66CCBD0C8D3}"/>
          </ac:spMkLst>
        </pc:spChg>
      </pc:sldChg>
      <pc:sldChg chg="modSp mod modNotesTx">
        <pc:chgData name="Sudvarg, Marion" userId="2bb9b31b-5f3c-4f72-8e1f-41eb276ee9c6" providerId="ADAL" clId="{05E1AB86-ABBB-40AE-8A88-636BF4488BF1}" dt="2024-05-09T16:37:27.060" v="3779" actId="20577"/>
        <pc:sldMkLst>
          <pc:docMk/>
          <pc:sldMk cId="1261837319" sldId="439"/>
        </pc:sldMkLst>
        <pc:spChg chg="mod">
          <ac:chgData name="Sudvarg, Marion" userId="2bb9b31b-5f3c-4f72-8e1f-41eb276ee9c6" providerId="ADAL" clId="{05E1AB86-ABBB-40AE-8A88-636BF4488BF1}" dt="2024-05-09T02:50:05.192" v="3761" actId="6549"/>
          <ac:spMkLst>
            <pc:docMk/>
            <pc:sldMk cId="1261837319" sldId="439"/>
            <ac:spMk id="7" creationId="{F7EA1E45-200A-1076-1B30-FCFB50736A7D}"/>
          </ac:spMkLst>
        </pc:spChg>
      </pc:sldChg>
      <pc:sldChg chg="delSp del mod">
        <pc:chgData name="Sudvarg, Marion" userId="2bb9b31b-5f3c-4f72-8e1f-41eb276ee9c6" providerId="ADAL" clId="{05E1AB86-ABBB-40AE-8A88-636BF4488BF1}" dt="2024-05-08T07:33:01.129" v="1359" actId="47"/>
        <pc:sldMkLst>
          <pc:docMk/>
          <pc:sldMk cId="4160422045" sldId="444"/>
        </pc:sldMkLst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10" creationId="{BE57D049-22AE-12C1-FAAA-44AA39A59813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15" creationId="{80D0DB74-6C7D-4FFC-3CE3-8861AA8BC8F4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0" creationId="{115508A2-7B04-1EBD-E5D1-F2607270684F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1" creationId="{875E7E1E-853C-CFBE-CBD4-892011DC38F1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2" creationId="{EA490F6B-B062-B275-5874-7777AE2AF520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3" creationId="{FCD1BBA3-0B31-3E28-3688-8129B7B666F9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4" creationId="{16A5A2E9-D0E2-F1D7-B6A4-3BA1E7A67EA0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5" creationId="{889686E4-F88E-DA52-675A-28CBF9EC8C22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6" creationId="{743ACD15-8DC8-9124-10D4-5ABCC636BA7B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7" creationId="{023D5184-3BD7-5C12-5C39-9026A8B45BE8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28" creationId="{1FAF9510-18E6-1D5A-6AA5-6F6990D7888B}"/>
          </ac:spMkLst>
        </pc:spChg>
        <pc:spChg chg="del">
          <ac:chgData name="Sudvarg, Marion" userId="2bb9b31b-5f3c-4f72-8e1f-41eb276ee9c6" providerId="ADAL" clId="{05E1AB86-ABBB-40AE-8A88-636BF4488BF1}" dt="2024-05-08T07:32:57.533" v="1358" actId="478"/>
          <ac:spMkLst>
            <pc:docMk/>
            <pc:sldMk cId="4160422045" sldId="444"/>
            <ac:spMk id="30" creationId="{19D86B83-08B0-E21D-1AC9-FBF0FBCD40F6}"/>
          </ac:spMkLst>
        </pc:spChg>
      </pc:sldChg>
      <pc:sldChg chg="addSp delSp modSp mod delAnim modAnim">
        <pc:chgData name="Sudvarg, Marion" userId="2bb9b31b-5f3c-4f72-8e1f-41eb276ee9c6" providerId="ADAL" clId="{05E1AB86-ABBB-40AE-8A88-636BF4488BF1}" dt="2024-05-09T16:43:59.912" v="3812" actId="20577"/>
        <pc:sldMkLst>
          <pc:docMk/>
          <pc:sldMk cId="2656443331" sldId="445"/>
        </pc:sldMkLst>
        <pc:spChg chg="add del mod">
          <ac:chgData name="Sudvarg, Marion" userId="2bb9b31b-5f3c-4f72-8e1f-41eb276ee9c6" providerId="ADAL" clId="{05E1AB86-ABBB-40AE-8A88-636BF4488BF1}" dt="2024-05-08T18:19:43.820" v="2183" actId="478"/>
          <ac:spMkLst>
            <pc:docMk/>
            <pc:sldMk cId="2656443331" sldId="445"/>
            <ac:spMk id="2" creationId="{1C433A5B-6DC4-6430-7E14-6C81C31788BC}"/>
          </ac:spMkLst>
        </pc:spChg>
        <pc:spChg chg="add del">
          <ac:chgData name="Sudvarg, Marion" userId="2bb9b31b-5f3c-4f72-8e1f-41eb276ee9c6" providerId="ADAL" clId="{05E1AB86-ABBB-40AE-8A88-636BF4488BF1}" dt="2024-05-08T18:19:59.219" v="2185" actId="478"/>
          <ac:spMkLst>
            <pc:docMk/>
            <pc:sldMk cId="2656443331" sldId="445"/>
            <ac:spMk id="3" creationId="{F364AF0C-281C-6975-30B6-328275BB07DB}"/>
          </ac:spMkLst>
        </pc:spChg>
        <pc:spChg chg="del">
          <ac:chgData name="Sudvarg, Marion" userId="2bb9b31b-5f3c-4f72-8e1f-41eb276ee9c6" providerId="ADAL" clId="{05E1AB86-ABBB-40AE-8A88-636BF4488BF1}" dt="2024-05-08T07:33:08.620" v="1361" actId="478"/>
          <ac:spMkLst>
            <pc:docMk/>
            <pc:sldMk cId="2656443331" sldId="445"/>
            <ac:spMk id="5" creationId="{9B653835-2DAD-A6A6-BA9E-E2C1FD3FFD7F}"/>
          </ac:spMkLst>
        </pc:spChg>
        <pc:spChg chg="mod">
          <ac:chgData name="Sudvarg, Marion" userId="2bb9b31b-5f3c-4f72-8e1f-41eb276ee9c6" providerId="ADAL" clId="{05E1AB86-ABBB-40AE-8A88-636BF4488BF1}" dt="2024-05-08T18:29:28.788" v="2338" actId="1076"/>
          <ac:spMkLst>
            <pc:docMk/>
            <pc:sldMk cId="2656443331" sldId="445"/>
            <ac:spMk id="6" creationId="{13318A46-5B6E-8879-E8E0-C5A6BFCBACBB}"/>
          </ac:spMkLst>
        </pc:spChg>
        <pc:spChg chg="add mod">
          <ac:chgData name="Sudvarg, Marion" userId="2bb9b31b-5f3c-4f72-8e1f-41eb276ee9c6" providerId="ADAL" clId="{05E1AB86-ABBB-40AE-8A88-636BF4488BF1}" dt="2024-05-08T18:29:54.155" v="2340" actId="164"/>
          <ac:spMkLst>
            <pc:docMk/>
            <pc:sldMk cId="2656443331" sldId="445"/>
            <ac:spMk id="10" creationId="{3331F0A2-E281-35EB-B341-F10ED271A1A1}"/>
          </ac:spMkLst>
        </pc:spChg>
        <pc:spChg chg="del">
          <ac:chgData name="Sudvarg, Marion" userId="2bb9b31b-5f3c-4f72-8e1f-41eb276ee9c6" providerId="ADAL" clId="{05E1AB86-ABBB-40AE-8A88-636BF4488BF1}" dt="2024-05-08T07:33:05.405" v="1360" actId="478"/>
          <ac:spMkLst>
            <pc:docMk/>
            <pc:sldMk cId="2656443331" sldId="445"/>
            <ac:spMk id="10" creationId="{BE57D049-22AE-12C1-FAAA-44AA39A59813}"/>
          </ac:spMkLst>
        </pc:spChg>
        <pc:spChg chg="add mod">
          <ac:chgData name="Sudvarg, Marion" userId="2bb9b31b-5f3c-4f72-8e1f-41eb276ee9c6" providerId="ADAL" clId="{05E1AB86-ABBB-40AE-8A88-636BF4488BF1}" dt="2024-05-08T18:22:59.425" v="2196"/>
          <ac:spMkLst>
            <pc:docMk/>
            <pc:sldMk cId="2656443331" sldId="445"/>
            <ac:spMk id="11" creationId="{2E9A70A7-8F1C-9024-BAFC-44D7E18551A5}"/>
          </ac:spMkLst>
        </pc:spChg>
        <pc:spChg chg="add mod">
          <ac:chgData name="Sudvarg, Marion" userId="2bb9b31b-5f3c-4f72-8e1f-41eb276ee9c6" providerId="ADAL" clId="{05E1AB86-ABBB-40AE-8A88-636BF4488BF1}" dt="2024-05-08T18:29:54.155" v="2340" actId="164"/>
          <ac:spMkLst>
            <pc:docMk/>
            <pc:sldMk cId="2656443331" sldId="445"/>
            <ac:spMk id="12" creationId="{FE43CF13-02FA-AE93-C7A8-E488504D25B6}"/>
          </ac:spMkLst>
        </pc:spChg>
        <pc:spChg chg="add mod">
          <ac:chgData name="Sudvarg, Marion" userId="2bb9b31b-5f3c-4f72-8e1f-41eb276ee9c6" providerId="ADAL" clId="{05E1AB86-ABBB-40AE-8A88-636BF4488BF1}" dt="2024-05-08T18:29:54.155" v="2340" actId="164"/>
          <ac:spMkLst>
            <pc:docMk/>
            <pc:sldMk cId="2656443331" sldId="445"/>
            <ac:spMk id="13" creationId="{9EB27683-B192-934A-22D0-EE27201FD5AD}"/>
          </ac:spMkLst>
        </pc:spChg>
        <pc:spChg chg="del">
          <ac:chgData name="Sudvarg, Marion" userId="2bb9b31b-5f3c-4f72-8e1f-41eb276ee9c6" providerId="ADAL" clId="{05E1AB86-ABBB-40AE-8A88-636BF4488BF1}" dt="2024-05-08T07:33:10.375" v="1362" actId="478"/>
          <ac:spMkLst>
            <pc:docMk/>
            <pc:sldMk cId="2656443331" sldId="445"/>
            <ac:spMk id="15" creationId="{80D0DB74-6C7D-4FFC-3CE3-8861AA8BC8F4}"/>
          </ac:spMkLst>
        </pc:spChg>
        <pc:spChg chg="add mod">
          <ac:chgData name="Sudvarg, Marion" userId="2bb9b31b-5f3c-4f72-8e1f-41eb276ee9c6" providerId="ADAL" clId="{05E1AB86-ABBB-40AE-8A88-636BF4488BF1}" dt="2024-05-09T16:43:49.862" v="3802" actId="20577"/>
          <ac:spMkLst>
            <pc:docMk/>
            <pc:sldMk cId="2656443331" sldId="445"/>
            <ac:spMk id="15" creationId="{FDDC2CA9-21D4-FACD-9E3F-A17156EED81D}"/>
          </ac:spMkLst>
        </pc:spChg>
        <pc:spChg chg="add mod">
          <ac:chgData name="Sudvarg, Marion" userId="2bb9b31b-5f3c-4f72-8e1f-41eb276ee9c6" providerId="ADAL" clId="{05E1AB86-ABBB-40AE-8A88-636BF4488BF1}" dt="2024-05-09T16:43:51.804" v="3804" actId="20577"/>
          <ac:spMkLst>
            <pc:docMk/>
            <pc:sldMk cId="2656443331" sldId="445"/>
            <ac:spMk id="16" creationId="{8A6F6BFB-D1F7-1EA4-F441-135E54F3BDD9}"/>
          </ac:spMkLst>
        </pc:spChg>
        <pc:spChg chg="add mod">
          <ac:chgData name="Sudvarg, Marion" userId="2bb9b31b-5f3c-4f72-8e1f-41eb276ee9c6" providerId="ADAL" clId="{05E1AB86-ABBB-40AE-8A88-636BF4488BF1}" dt="2024-05-09T16:43:53.854" v="3806" actId="20577"/>
          <ac:spMkLst>
            <pc:docMk/>
            <pc:sldMk cId="2656443331" sldId="445"/>
            <ac:spMk id="17" creationId="{7BCA8DB5-BAB3-8436-D643-E7326E670656}"/>
          </ac:spMkLst>
        </pc:spChg>
        <pc:spChg chg="add mod">
          <ac:chgData name="Sudvarg, Marion" userId="2bb9b31b-5f3c-4f72-8e1f-41eb276ee9c6" providerId="ADAL" clId="{05E1AB86-ABBB-40AE-8A88-636BF4488BF1}" dt="2024-05-09T16:43:55.712" v="3808" actId="20577"/>
          <ac:spMkLst>
            <pc:docMk/>
            <pc:sldMk cId="2656443331" sldId="445"/>
            <ac:spMk id="18" creationId="{8AEEE478-1052-CDAE-CB6A-B38DA88DCD18}"/>
          </ac:spMkLst>
        </pc:spChg>
        <pc:spChg chg="add mod">
          <ac:chgData name="Sudvarg, Marion" userId="2bb9b31b-5f3c-4f72-8e1f-41eb276ee9c6" providerId="ADAL" clId="{05E1AB86-ABBB-40AE-8A88-636BF4488BF1}" dt="2024-05-09T16:43:59.912" v="3812" actId="20577"/>
          <ac:spMkLst>
            <pc:docMk/>
            <pc:sldMk cId="2656443331" sldId="445"/>
            <ac:spMk id="19" creationId="{5CEFD22F-5021-1B38-8A82-307320B535D2}"/>
          </ac:spMkLst>
        </pc:spChg>
        <pc:spChg chg="del">
          <ac:chgData name="Sudvarg, Marion" userId="2bb9b31b-5f3c-4f72-8e1f-41eb276ee9c6" providerId="ADAL" clId="{05E1AB86-ABBB-40AE-8A88-636BF4488BF1}" dt="2024-05-08T07:33:05.405" v="1360" actId="478"/>
          <ac:spMkLst>
            <pc:docMk/>
            <pc:sldMk cId="2656443331" sldId="445"/>
            <ac:spMk id="20" creationId="{115508A2-7B04-1EBD-E5D1-F2607270684F}"/>
          </ac:spMkLst>
        </pc:spChg>
        <pc:spChg chg="add mod">
          <ac:chgData name="Sudvarg, Marion" userId="2bb9b31b-5f3c-4f72-8e1f-41eb276ee9c6" providerId="ADAL" clId="{05E1AB86-ABBB-40AE-8A88-636BF4488BF1}" dt="2024-05-09T16:43:57.723" v="3810" actId="20577"/>
          <ac:spMkLst>
            <pc:docMk/>
            <pc:sldMk cId="2656443331" sldId="445"/>
            <ac:spMk id="20" creationId="{80C1B547-6B0D-C712-E77D-4556AF7F1ADE}"/>
          </ac:spMkLst>
        </pc:spChg>
        <pc:spChg chg="del">
          <ac:chgData name="Sudvarg, Marion" userId="2bb9b31b-5f3c-4f72-8e1f-41eb276ee9c6" providerId="ADAL" clId="{05E1AB86-ABBB-40AE-8A88-636BF4488BF1}" dt="2024-05-08T07:33:10.375" v="1362" actId="478"/>
          <ac:spMkLst>
            <pc:docMk/>
            <pc:sldMk cId="2656443331" sldId="445"/>
            <ac:spMk id="21" creationId="{875E7E1E-853C-CFBE-CBD4-892011DC38F1}"/>
          </ac:spMkLst>
        </pc:spChg>
        <pc:spChg chg="del">
          <ac:chgData name="Sudvarg, Marion" userId="2bb9b31b-5f3c-4f72-8e1f-41eb276ee9c6" providerId="ADAL" clId="{05E1AB86-ABBB-40AE-8A88-636BF4488BF1}" dt="2024-05-08T07:33:05.405" v="1360" actId="478"/>
          <ac:spMkLst>
            <pc:docMk/>
            <pc:sldMk cId="2656443331" sldId="445"/>
            <ac:spMk id="22" creationId="{EA490F6B-B062-B275-5874-7777AE2AF520}"/>
          </ac:spMkLst>
        </pc:spChg>
        <pc:spChg chg="del">
          <ac:chgData name="Sudvarg, Marion" userId="2bb9b31b-5f3c-4f72-8e1f-41eb276ee9c6" providerId="ADAL" clId="{05E1AB86-ABBB-40AE-8A88-636BF4488BF1}" dt="2024-05-08T07:33:10.375" v="1362" actId="478"/>
          <ac:spMkLst>
            <pc:docMk/>
            <pc:sldMk cId="2656443331" sldId="445"/>
            <ac:spMk id="23" creationId="{FCD1BBA3-0B31-3E28-3688-8129B7B666F9}"/>
          </ac:spMkLst>
        </pc:spChg>
        <pc:spChg chg="del">
          <ac:chgData name="Sudvarg, Marion" userId="2bb9b31b-5f3c-4f72-8e1f-41eb276ee9c6" providerId="ADAL" clId="{05E1AB86-ABBB-40AE-8A88-636BF4488BF1}" dt="2024-05-08T07:33:05.405" v="1360" actId="478"/>
          <ac:spMkLst>
            <pc:docMk/>
            <pc:sldMk cId="2656443331" sldId="445"/>
            <ac:spMk id="24" creationId="{16A5A2E9-D0E2-F1D7-B6A4-3BA1E7A67EA0}"/>
          </ac:spMkLst>
        </pc:spChg>
        <pc:spChg chg="del">
          <ac:chgData name="Sudvarg, Marion" userId="2bb9b31b-5f3c-4f72-8e1f-41eb276ee9c6" providerId="ADAL" clId="{05E1AB86-ABBB-40AE-8A88-636BF4488BF1}" dt="2024-05-08T07:33:05.405" v="1360" actId="478"/>
          <ac:spMkLst>
            <pc:docMk/>
            <pc:sldMk cId="2656443331" sldId="445"/>
            <ac:spMk id="28" creationId="{1FAF9510-18E6-1D5A-6AA5-6F6990D7888B}"/>
          </ac:spMkLst>
        </pc:spChg>
        <pc:grpChg chg="add mod">
          <ac:chgData name="Sudvarg, Marion" userId="2bb9b31b-5f3c-4f72-8e1f-41eb276ee9c6" providerId="ADAL" clId="{05E1AB86-ABBB-40AE-8A88-636BF4488BF1}" dt="2024-05-08T18:29:38.893" v="2339" actId="164"/>
          <ac:grpSpMkLst>
            <pc:docMk/>
            <pc:sldMk cId="2656443331" sldId="445"/>
            <ac:grpSpMk id="21" creationId="{960B3834-20B3-B485-DFB0-05F78D640357}"/>
          </ac:grpSpMkLst>
        </pc:grpChg>
        <pc:grpChg chg="add mod">
          <ac:chgData name="Sudvarg, Marion" userId="2bb9b31b-5f3c-4f72-8e1f-41eb276ee9c6" providerId="ADAL" clId="{05E1AB86-ABBB-40AE-8A88-636BF4488BF1}" dt="2024-05-08T18:29:54.155" v="2340" actId="164"/>
          <ac:grpSpMkLst>
            <pc:docMk/>
            <pc:sldMk cId="2656443331" sldId="445"/>
            <ac:grpSpMk id="22" creationId="{B45FBAED-5376-79D4-DFA9-E0A99D1237EF}"/>
          </ac:grpSpMkLst>
        </pc:grpChg>
        <pc:picChg chg="mod">
          <ac:chgData name="Sudvarg, Marion" userId="2bb9b31b-5f3c-4f72-8e1f-41eb276ee9c6" providerId="ADAL" clId="{05E1AB86-ABBB-40AE-8A88-636BF4488BF1}" dt="2024-05-08T07:33:13.452" v="1363" actId="1076"/>
          <ac:picMkLst>
            <pc:docMk/>
            <pc:sldMk cId="2656443331" sldId="445"/>
            <ac:picMk id="9" creationId="{4F170555-C1A7-70A6-52FE-0E2D1041C22E}"/>
          </ac:picMkLst>
        </pc:picChg>
        <pc:cxnChg chg="del">
          <ac:chgData name="Sudvarg, Marion" userId="2bb9b31b-5f3c-4f72-8e1f-41eb276ee9c6" providerId="ADAL" clId="{05E1AB86-ABBB-40AE-8A88-636BF4488BF1}" dt="2024-05-08T07:33:05.405" v="1360" actId="478"/>
          <ac:cxnSpMkLst>
            <pc:docMk/>
            <pc:sldMk cId="2656443331" sldId="445"/>
            <ac:cxnSpMk id="3" creationId="{6AB93AFC-FDA8-6CED-3589-26F4043F78A2}"/>
          </ac:cxnSpMkLst>
        </pc:cxnChg>
        <pc:cxnChg chg="add mod">
          <ac:chgData name="Sudvarg, Marion" userId="2bb9b31b-5f3c-4f72-8e1f-41eb276ee9c6" providerId="ADAL" clId="{05E1AB86-ABBB-40AE-8A88-636BF4488BF1}" dt="2024-05-08T18:29:54.155" v="2340" actId="164"/>
          <ac:cxnSpMkLst>
            <pc:docMk/>
            <pc:sldMk cId="2656443331" sldId="445"/>
            <ac:cxnSpMk id="8" creationId="{D36374BD-EE40-05C6-EA61-D67D7FEB042C}"/>
          </ac:cxnSpMkLst>
        </pc:cxnChg>
      </pc:sldChg>
      <pc:sldChg chg="ord">
        <pc:chgData name="Sudvarg, Marion" userId="2bb9b31b-5f3c-4f72-8e1f-41eb276ee9c6" providerId="ADAL" clId="{05E1AB86-ABBB-40AE-8A88-636BF4488BF1}" dt="2024-05-08T07:33:50.798" v="1433"/>
        <pc:sldMkLst>
          <pc:docMk/>
          <pc:sldMk cId="85837374" sldId="449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863970150" sldId="452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310424085" sldId="453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4062678587" sldId="454"/>
        </pc:sldMkLst>
      </pc:sldChg>
      <pc:sldChg chg="modSp mod">
        <pc:chgData name="Sudvarg, Marion" userId="2bb9b31b-5f3c-4f72-8e1f-41eb276ee9c6" providerId="ADAL" clId="{05E1AB86-ABBB-40AE-8A88-636BF4488BF1}" dt="2024-05-08T21:22:22.217" v="2855" actId="20577"/>
        <pc:sldMkLst>
          <pc:docMk/>
          <pc:sldMk cId="1180628545" sldId="456"/>
        </pc:sldMkLst>
        <pc:spChg chg="mod">
          <ac:chgData name="Sudvarg, Marion" userId="2bb9b31b-5f3c-4f72-8e1f-41eb276ee9c6" providerId="ADAL" clId="{05E1AB86-ABBB-40AE-8A88-636BF4488BF1}" dt="2024-05-08T21:22:22.217" v="2855" actId="20577"/>
          <ac:spMkLst>
            <pc:docMk/>
            <pc:sldMk cId="1180628545" sldId="456"/>
            <ac:spMk id="7" creationId="{6BEDA697-FC3B-C330-E254-F34C6979F0FA}"/>
          </ac:spMkLst>
        </pc:spChg>
      </pc:sldChg>
      <pc:sldChg chg="ord">
        <pc:chgData name="Sudvarg, Marion" userId="2bb9b31b-5f3c-4f72-8e1f-41eb276ee9c6" providerId="ADAL" clId="{05E1AB86-ABBB-40AE-8A88-636BF4488BF1}" dt="2024-05-08T07:34:16.078" v="1438"/>
        <pc:sldMkLst>
          <pc:docMk/>
          <pc:sldMk cId="4230069865" sldId="457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584453219" sldId="459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47788766" sldId="461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988432818" sldId="462"/>
        </pc:sldMkLst>
      </pc:sldChg>
      <pc:sldChg chg="del">
        <pc:chgData name="Sudvarg, Marion" userId="2bb9b31b-5f3c-4f72-8e1f-41eb276ee9c6" providerId="ADAL" clId="{05E1AB86-ABBB-40AE-8A88-636BF4488BF1}" dt="2024-05-07T01:23:18.985" v="13" actId="47"/>
        <pc:sldMkLst>
          <pc:docMk/>
          <pc:sldMk cId="1834068822" sldId="464"/>
        </pc:sldMkLst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2395193199" sldId="465"/>
        </pc:sldMkLst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1885143468" sldId="466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937281708" sldId="467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938947179" sldId="468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165952803" sldId="469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867280538" sldId="470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228271499" sldId="471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652091621" sldId="472"/>
        </pc:sldMkLst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566238750" sldId="473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335129293" sldId="474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603505121" sldId="475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145198960" sldId="476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292918337" sldId="477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691566988" sldId="478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672209799" sldId="481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602820169" sldId="482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4245203300" sldId="483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947296575" sldId="484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823213763" sldId="487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006955726" sldId="488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641978036" sldId="490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964528844" sldId="491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46706704" sldId="492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517926021" sldId="493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675836220" sldId="495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298082153" sldId="496"/>
        </pc:sldMkLst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2572641471" sldId="497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921219397" sldId="499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699103672" sldId="500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779134360" sldId="501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21291390" sldId="502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4221872380" sldId="503"/>
        </pc:sldMkLst>
      </pc:sldChg>
      <pc:sldChg chg="del">
        <pc:chgData name="Sudvarg, Marion" userId="2bb9b31b-5f3c-4f72-8e1f-41eb276ee9c6" providerId="ADAL" clId="{05E1AB86-ABBB-40AE-8A88-636BF4488BF1}" dt="2024-05-07T02:04:34.913" v="380" actId="18676"/>
        <pc:sldMkLst>
          <pc:docMk/>
          <pc:sldMk cId="2264952272" sldId="504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340634886" sldId="505"/>
        </pc:sldMkLst>
      </pc:sldChg>
      <pc:sldChg chg="del">
        <pc:chgData name="Sudvarg, Marion" userId="2bb9b31b-5f3c-4f72-8e1f-41eb276ee9c6" providerId="ADAL" clId="{05E1AB86-ABBB-40AE-8A88-636BF4488BF1}" dt="2024-05-07T02:04:34.913" v="380" actId="18676"/>
        <pc:sldMkLst>
          <pc:docMk/>
          <pc:sldMk cId="702420582" sldId="506"/>
        </pc:sldMkLst>
      </pc:sldChg>
      <pc:sldChg chg="del">
        <pc:chgData name="Sudvarg, Marion" userId="2bb9b31b-5f3c-4f72-8e1f-41eb276ee9c6" providerId="ADAL" clId="{05E1AB86-ABBB-40AE-8A88-636BF4488BF1}" dt="2024-05-07T02:04:34.913" v="380" actId="18676"/>
        <pc:sldMkLst>
          <pc:docMk/>
          <pc:sldMk cId="1991858972" sldId="507"/>
        </pc:sldMkLst>
      </pc:sldChg>
      <pc:sldChg chg="del">
        <pc:chgData name="Sudvarg, Marion" userId="2bb9b31b-5f3c-4f72-8e1f-41eb276ee9c6" providerId="ADAL" clId="{05E1AB86-ABBB-40AE-8A88-636BF4488BF1}" dt="2024-05-07T02:04:34.913" v="380" actId="18676"/>
        <pc:sldMkLst>
          <pc:docMk/>
          <pc:sldMk cId="1963724550" sldId="508"/>
        </pc:sldMkLst>
      </pc:sldChg>
      <pc:sldChg chg="del">
        <pc:chgData name="Sudvarg, Marion" userId="2bb9b31b-5f3c-4f72-8e1f-41eb276ee9c6" providerId="ADAL" clId="{05E1AB86-ABBB-40AE-8A88-636BF4488BF1}" dt="2024-05-07T02:04:34.913" v="380" actId="18676"/>
        <pc:sldMkLst>
          <pc:docMk/>
          <pc:sldMk cId="2326611845" sldId="509"/>
        </pc:sldMkLst>
      </pc:sldChg>
      <pc:sldChg chg="del">
        <pc:chgData name="Sudvarg, Marion" userId="2bb9b31b-5f3c-4f72-8e1f-41eb276ee9c6" providerId="ADAL" clId="{05E1AB86-ABBB-40AE-8A88-636BF4488BF1}" dt="2024-05-07T02:04:34.913" v="380" actId="18676"/>
        <pc:sldMkLst>
          <pc:docMk/>
          <pc:sldMk cId="2440020999" sldId="510"/>
        </pc:sldMkLst>
      </pc:sldChg>
      <pc:sldChg chg="del">
        <pc:chgData name="Sudvarg, Marion" userId="2bb9b31b-5f3c-4f72-8e1f-41eb276ee9c6" providerId="ADAL" clId="{05E1AB86-ABBB-40AE-8A88-636BF4488BF1}" dt="2024-05-07T02:04:34.913" v="380" actId="18676"/>
        <pc:sldMkLst>
          <pc:docMk/>
          <pc:sldMk cId="2593782667" sldId="511"/>
        </pc:sldMkLst>
      </pc:sldChg>
      <pc:sldChg chg="delSp modSp mod">
        <pc:chgData name="Sudvarg, Marion" userId="2bb9b31b-5f3c-4f72-8e1f-41eb276ee9c6" providerId="ADAL" clId="{05E1AB86-ABBB-40AE-8A88-636BF4488BF1}" dt="2024-05-08T07:40:32.004" v="1949" actId="1076"/>
        <pc:sldMkLst>
          <pc:docMk/>
          <pc:sldMk cId="3434659792" sldId="512"/>
        </pc:sldMkLst>
        <pc:grpChg chg="del">
          <ac:chgData name="Sudvarg, Marion" userId="2bb9b31b-5f3c-4f72-8e1f-41eb276ee9c6" providerId="ADAL" clId="{05E1AB86-ABBB-40AE-8A88-636BF4488BF1}" dt="2024-05-08T07:37:21.663" v="1909" actId="165"/>
          <ac:grpSpMkLst>
            <pc:docMk/>
            <pc:sldMk cId="3434659792" sldId="512"/>
            <ac:grpSpMk id="13" creationId="{A5ACB304-7899-AE0F-B4AC-37C2AADCFF83}"/>
          </ac:grpSpMkLst>
        </pc:grpChg>
        <pc:grpChg chg="del">
          <ac:chgData name="Sudvarg, Marion" userId="2bb9b31b-5f3c-4f72-8e1f-41eb276ee9c6" providerId="ADAL" clId="{05E1AB86-ABBB-40AE-8A88-636BF4488BF1}" dt="2024-05-08T07:37:31.948" v="1913" actId="165"/>
          <ac:grpSpMkLst>
            <pc:docMk/>
            <pc:sldMk cId="3434659792" sldId="512"/>
            <ac:grpSpMk id="24" creationId="{897CB2E9-4CBE-6C7B-23CB-011B3477540D}"/>
          </ac:grpSpMkLst>
        </pc:grpChg>
        <pc:grpChg chg="del mod topLvl">
          <ac:chgData name="Sudvarg, Marion" userId="2bb9b31b-5f3c-4f72-8e1f-41eb276ee9c6" providerId="ADAL" clId="{05E1AB86-ABBB-40AE-8A88-636BF4488BF1}" dt="2024-05-08T07:38:20.693" v="1919" actId="165"/>
          <ac:grpSpMkLst>
            <pc:docMk/>
            <pc:sldMk cId="3434659792" sldId="512"/>
            <ac:grpSpMk id="27" creationId="{17D3B352-0E64-80D9-0F44-224067CEB8A8}"/>
          </ac:grpSpMkLst>
        </pc:grpChg>
        <pc:grpChg chg="del">
          <ac:chgData name="Sudvarg, Marion" userId="2bb9b31b-5f3c-4f72-8e1f-41eb276ee9c6" providerId="ADAL" clId="{05E1AB86-ABBB-40AE-8A88-636BF4488BF1}" dt="2024-05-08T07:37:17.376" v="1907" actId="478"/>
          <ac:grpSpMkLst>
            <pc:docMk/>
            <pc:sldMk cId="3434659792" sldId="512"/>
            <ac:grpSpMk id="45" creationId="{DADE94F7-D164-DB85-68CC-D2FB7009313E}"/>
          </ac:grpSpMkLst>
        </pc:grpChg>
        <pc:picChg chg="del mod topLvl">
          <ac:chgData name="Sudvarg, Marion" userId="2bb9b31b-5f3c-4f72-8e1f-41eb276ee9c6" providerId="ADAL" clId="{05E1AB86-ABBB-40AE-8A88-636BF4488BF1}" dt="2024-05-08T07:37:33.934" v="1914" actId="478"/>
          <ac:picMkLst>
            <pc:docMk/>
            <pc:sldMk cId="3434659792" sldId="512"/>
            <ac:picMk id="8" creationId="{F6887C09-279B-232C-2E19-4FBE5ACD6C87}"/>
          </ac:picMkLst>
        </pc:picChg>
        <pc:picChg chg="mod topLvl">
          <ac:chgData name="Sudvarg, Marion" userId="2bb9b31b-5f3c-4f72-8e1f-41eb276ee9c6" providerId="ADAL" clId="{05E1AB86-ABBB-40AE-8A88-636BF4488BF1}" dt="2024-05-08T07:40:04.829" v="1943" actId="1076"/>
          <ac:picMkLst>
            <pc:docMk/>
            <pc:sldMk cId="3434659792" sldId="512"/>
            <ac:picMk id="9" creationId="{B2CBEF03-61F8-8235-2E40-DA32B81A0C37}"/>
          </ac:picMkLst>
        </pc:picChg>
        <pc:picChg chg="del mod topLvl">
          <ac:chgData name="Sudvarg, Marion" userId="2bb9b31b-5f3c-4f72-8e1f-41eb276ee9c6" providerId="ADAL" clId="{05E1AB86-ABBB-40AE-8A88-636BF4488BF1}" dt="2024-05-08T07:37:35.491" v="1915" actId="478"/>
          <ac:picMkLst>
            <pc:docMk/>
            <pc:sldMk cId="3434659792" sldId="512"/>
            <ac:picMk id="10" creationId="{ED647078-B0FD-5F3E-9A63-054E64B50B02}"/>
          </ac:picMkLst>
        </pc:picChg>
        <pc:picChg chg="del mod topLvl">
          <ac:chgData name="Sudvarg, Marion" userId="2bb9b31b-5f3c-4f72-8e1f-41eb276ee9c6" providerId="ADAL" clId="{05E1AB86-ABBB-40AE-8A88-636BF4488BF1}" dt="2024-05-08T07:37:23.807" v="1910" actId="478"/>
          <ac:picMkLst>
            <pc:docMk/>
            <pc:sldMk cId="3434659792" sldId="512"/>
            <ac:picMk id="12" creationId="{88611BCA-5D73-B057-1578-93AF29349DBB}"/>
          </ac:picMkLst>
        </pc:picChg>
        <pc:picChg chg="mod topLvl">
          <ac:chgData name="Sudvarg, Marion" userId="2bb9b31b-5f3c-4f72-8e1f-41eb276ee9c6" providerId="ADAL" clId="{05E1AB86-ABBB-40AE-8A88-636BF4488BF1}" dt="2024-05-08T07:40:04.829" v="1943" actId="1076"/>
          <ac:picMkLst>
            <pc:docMk/>
            <pc:sldMk cId="3434659792" sldId="512"/>
            <ac:picMk id="18" creationId="{C380B0B0-3643-C0F0-B015-1809F32425BA}"/>
          </ac:picMkLst>
        </pc:picChg>
        <pc:picChg chg="mod topLvl">
          <ac:chgData name="Sudvarg, Marion" userId="2bb9b31b-5f3c-4f72-8e1f-41eb276ee9c6" providerId="ADAL" clId="{05E1AB86-ABBB-40AE-8A88-636BF4488BF1}" dt="2024-05-08T07:40:28.811" v="1948" actId="1076"/>
          <ac:picMkLst>
            <pc:docMk/>
            <pc:sldMk cId="3434659792" sldId="512"/>
            <ac:picMk id="19" creationId="{E2AD9A21-7EAC-1CAA-CF88-1B3D420D3E25}"/>
          </ac:picMkLst>
        </pc:picChg>
        <pc:picChg chg="mod">
          <ac:chgData name="Sudvarg, Marion" userId="2bb9b31b-5f3c-4f72-8e1f-41eb276ee9c6" providerId="ADAL" clId="{05E1AB86-ABBB-40AE-8A88-636BF4488BF1}" dt="2024-05-08T07:40:04.829" v="1943" actId="1076"/>
          <ac:picMkLst>
            <pc:docMk/>
            <pc:sldMk cId="3434659792" sldId="512"/>
            <ac:picMk id="20" creationId="{1DEF9BD4-EF90-A3E8-6671-FE725BA970E2}"/>
          </ac:picMkLst>
        </pc:picChg>
        <pc:picChg chg="mod topLvl">
          <ac:chgData name="Sudvarg, Marion" userId="2bb9b31b-5f3c-4f72-8e1f-41eb276ee9c6" providerId="ADAL" clId="{05E1AB86-ABBB-40AE-8A88-636BF4488BF1}" dt="2024-05-08T07:40:04.829" v="1943" actId="1076"/>
          <ac:picMkLst>
            <pc:docMk/>
            <pc:sldMk cId="3434659792" sldId="512"/>
            <ac:picMk id="22" creationId="{F17C1E64-2549-31CA-9AC3-A4674AA97988}"/>
          </ac:picMkLst>
        </pc:picChg>
        <pc:picChg chg="mod topLvl">
          <ac:chgData name="Sudvarg, Marion" userId="2bb9b31b-5f3c-4f72-8e1f-41eb276ee9c6" providerId="ADAL" clId="{05E1AB86-ABBB-40AE-8A88-636BF4488BF1}" dt="2024-05-08T07:40:26.183" v="1947" actId="1076"/>
          <ac:picMkLst>
            <pc:docMk/>
            <pc:sldMk cId="3434659792" sldId="512"/>
            <ac:picMk id="23" creationId="{5E6E7A59-10BD-23B8-1D91-AE8ED19FA3F7}"/>
          </ac:picMkLst>
        </pc:picChg>
        <pc:picChg chg="del">
          <ac:chgData name="Sudvarg, Marion" userId="2bb9b31b-5f3c-4f72-8e1f-41eb276ee9c6" providerId="ADAL" clId="{05E1AB86-ABBB-40AE-8A88-636BF4488BF1}" dt="2024-05-08T07:37:17.954" v="1908" actId="478"/>
          <ac:picMkLst>
            <pc:docMk/>
            <pc:sldMk cId="3434659792" sldId="512"/>
            <ac:picMk id="26" creationId="{EAE4C33D-744C-77B3-D39C-0F2DD652D618}"/>
          </ac:picMkLst>
        </pc:picChg>
        <pc:picChg chg="mod">
          <ac:chgData name="Sudvarg, Marion" userId="2bb9b31b-5f3c-4f72-8e1f-41eb276ee9c6" providerId="ADAL" clId="{05E1AB86-ABBB-40AE-8A88-636BF4488BF1}" dt="2024-05-08T07:40:32.004" v="1949" actId="1076"/>
          <ac:picMkLst>
            <pc:docMk/>
            <pc:sldMk cId="3434659792" sldId="512"/>
            <ac:picMk id="29" creationId="{33FCB877-3244-8D4B-20D3-2AAFB3490009}"/>
          </ac:picMkLst>
        </pc:picChg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2056676939" sldId="514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785210195" sldId="516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2413540884" sldId="517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3945135837" sldId="518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2114288856" sldId="519"/>
        </pc:sldMkLst>
      </pc:sldChg>
      <pc:sldChg chg="del">
        <pc:chgData name="Sudvarg, Marion" userId="2bb9b31b-5f3c-4f72-8e1f-41eb276ee9c6" providerId="ADAL" clId="{05E1AB86-ABBB-40AE-8A88-636BF4488BF1}" dt="2024-05-07T02:04:31.399" v="379" actId="18676"/>
        <pc:sldMkLst>
          <pc:docMk/>
          <pc:sldMk cId="2965961043" sldId="520"/>
        </pc:sldMkLst>
      </pc:sldChg>
      <pc:sldChg chg="del">
        <pc:chgData name="Sudvarg, Marion" userId="2bb9b31b-5f3c-4f72-8e1f-41eb276ee9c6" providerId="ADAL" clId="{05E1AB86-ABBB-40AE-8A88-636BF4488BF1}" dt="2024-05-07T02:04:25.611" v="377" actId="18676"/>
        <pc:sldMkLst>
          <pc:docMk/>
          <pc:sldMk cId="548168951" sldId="521"/>
        </pc:sldMkLst>
      </pc:sldChg>
      <pc:sldChg chg="del">
        <pc:chgData name="Sudvarg, Marion" userId="2bb9b31b-5f3c-4f72-8e1f-41eb276ee9c6" providerId="ADAL" clId="{05E1AB86-ABBB-40AE-8A88-636BF4488BF1}" dt="2024-05-07T02:04:25.611" v="377" actId="18676"/>
        <pc:sldMkLst>
          <pc:docMk/>
          <pc:sldMk cId="1231722513" sldId="522"/>
        </pc:sldMkLst>
      </pc:sldChg>
      <pc:sldChg chg="del">
        <pc:chgData name="Sudvarg, Marion" userId="2bb9b31b-5f3c-4f72-8e1f-41eb276ee9c6" providerId="ADAL" clId="{05E1AB86-ABBB-40AE-8A88-636BF4488BF1}" dt="2024-05-07T02:04:25.611" v="377" actId="18676"/>
        <pc:sldMkLst>
          <pc:docMk/>
          <pc:sldMk cId="2683344845" sldId="523"/>
        </pc:sldMkLst>
      </pc:sldChg>
      <pc:sldChg chg="del">
        <pc:chgData name="Sudvarg, Marion" userId="2bb9b31b-5f3c-4f72-8e1f-41eb276ee9c6" providerId="ADAL" clId="{05E1AB86-ABBB-40AE-8A88-636BF4488BF1}" dt="2024-05-07T02:04:25.611" v="377" actId="18676"/>
        <pc:sldMkLst>
          <pc:docMk/>
          <pc:sldMk cId="2304407674" sldId="524"/>
        </pc:sldMkLst>
      </pc:sldChg>
      <pc:sldChg chg="del">
        <pc:chgData name="Sudvarg, Marion" userId="2bb9b31b-5f3c-4f72-8e1f-41eb276ee9c6" providerId="ADAL" clId="{05E1AB86-ABBB-40AE-8A88-636BF4488BF1}" dt="2024-05-07T02:04:25.611" v="377" actId="18676"/>
        <pc:sldMkLst>
          <pc:docMk/>
          <pc:sldMk cId="3862198150" sldId="525"/>
        </pc:sldMkLst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1487531152" sldId="526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753430493" sldId="527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688106839" sldId="528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3075250004" sldId="529"/>
        </pc:sldMkLst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2429663835" sldId="531"/>
        </pc:sldMkLst>
      </pc:sldChg>
      <pc:sldChg chg="del">
        <pc:chgData name="Sudvarg, Marion" userId="2bb9b31b-5f3c-4f72-8e1f-41eb276ee9c6" providerId="ADAL" clId="{05E1AB86-ABBB-40AE-8A88-636BF4488BF1}" dt="2024-05-07T02:04:28.995" v="378" actId="18676"/>
        <pc:sldMkLst>
          <pc:docMk/>
          <pc:sldMk cId="214950357" sldId="532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4025542856" sldId="533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2328626961" sldId="535"/>
        </pc:sldMkLst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1756249967" sldId="536"/>
        </pc:sldMkLst>
      </pc:sldChg>
      <pc:sldChg chg="del">
        <pc:chgData name="Sudvarg, Marion" userId="2bb9b31b-5f3c-4f72-8e1f-41eb276ee9c6" providerId="ADAL" clId="{05E1AB86-ABBB-40AE-8A88-636BF4488BF1}" dt="2024-05-07T02:04:19.671" v="375" actId="18676"/>
        <pc:sldMkLst>
          <pc:docMk/>
          <pc:sldMk cId="2495070992" sldId="537"/>
        </pc:sldMkLst>
      </pc:sldChg>
      <pc:sldChg chg="del">
        <pc:chgData name="Sudvarg, Marion" userId="2bb9b31b-5f3c-4f72-8e1f-41eb276ee9c6" providerId="ADAL" clId="{05E1AB86-ABBB-40AE-8A88-636BF4488BF1}" dt="2024-05-07T02:04:19.671" v="375" actId="18676"/>
        <pc:sldMkLst>
          <pc:docMk/>
          <pc:sldMk cId="1884596014" sldId="538"/>
        </pc:sldMkLst>
      </pc:sldChg>
      <pc:sldChg chg="del">
        <pc:chgData name="Sudvarg, Marion" userId="2bb9b31b-5f3c-4f72-8e1f-41eb276ee9c6" providerId="ADAL" clId="{05E1AB86-ABBB-40AE-8A88-636BF4488BF1}" dt="2024-05-07T02:04:19.671" v="375" actId="18676"/>
        <pc:sldMkLst>
          <pc:docMk/>
          <pc:sldMk cId="4267295832" sldId="539"/>
        </pc:sldMkLst>
      </pc:sldChg>
      <pc:sldChg chg="addSp delSp modSp del mod">
        <pc:chgData name="Sudvarg, Marion" userId="2bb9b31b-5f3c-4f72-8e1f-41eb276ee9c6" providerId="ADAL" clId="{05E1AB86-ABBB-40AE-8A88-636BF4488BF1}" dt="2024-05-08T07:34:12.197" v="1436" actId="47"/>
        <pc:sldMkLst>
          <pc:docMk/>
          <pc:sldMk cId="2254348578" sldId="540"/>
        </pc:sldMkLst>
        <pc:spChg chg="mod">
          <ac:chgData name="Sudvarg, Marion" userId="2bb9b31b-5f3c-4f72-8e1f-41eb276ee9c6" providerId="ADAL" clId="{05E1AB86-ABBB-40AE-8A88-636BF4488BF1}" dt="2024-05-08T07:34:02.074" v="1435"/>
          <ac:spMkLst>
            <pc:docMk/>
            <pc:sldMk cId="2254348578" sldId="540"/>
            <ac:spMk id="3" creationId="{C6E87F9A-F885-FFD4-2BC4-0DCFBF17BD39}"/>
          </ac:spMkLst>
        </pc:spChg>
        <pc:spChg chg="mod">
          <ac:chgData name="Sudvarg, Marion" userId="2bb9b31b-5f3c-4f72-8e1f-41eb276ee9c6" providerId="ADAL" clId="{05E1AB86-ABBB-40AE-8A88-636BF4488BF1}" dt="2024-05-08T07:34:02.074" v="1435"/>
          <ac:spMkLst>
            <pc:docMk/>
            <pc:sldMk cId="2254348578" sldId="540"/>
            <ac:spMk id="5" creationId="{8AFA3DFC-D3A9-FDC2-6A71-D7FF3195AC3F}"/>
          </ac:spMkLst>
        </pc:spChg>
        <pc:spChg chg="mod">
          <ac:chgData name="Sudvarg, Marion" userId="2bb9b31b-5f3c-4f72-8e1f-41eb276ee9c6" providerId="ADAL" clId="{05E1AB86-ABBB-40AE-8A88-636BF4488BF1}" dt="2024-05-08T07:34:02.074" v="1435"/>
          <ac:spMkLst>
            <pc:docMk/>
            <pc:sldMk cId="2254348578" sldId="540"/>
            <ac:spMk id="6" creationId="{3FCE8553-0DB4-524E-1C2A-9258EACDE634}"/>
          </ac:spMkLst>
        </pc:spChg>
        <pc:spChg chg="mod">
          <ac:chgData name="Sudvarg, Marion" userId="2bb9b31b-5f3c-4f72-8e1f-41eb276ee9c6" providerId="ADAL" clId="{05E1AB86-ABBB-40AE-8A88-636BF4488BF1}" dt="2024-05-08T07:34:02.074" v="1435"/>
          <ac:spMkLst>
            <pc:docMk/>
            <pc:sldMk cId="2254348578" sldId="540"/>
            <ac:spMk id="9" creationId="{B2942C05-716A-006B-516B-4B28C4068A45}"/>
          </ac:spMkLst>
        </pc:spChg>
        <pc:grpChg chg="add mod">
          <ac:chgData name="Sudvarg, Marion" userId="2bb9b31b-5f3c-4f72-8e1f-41eb276ee9c6" providerId="ADAL" clId="{05E1AB86-ABBB-40AE-8A88-636BF4488BF1}" dt="2024-05-08T07:34:02.074" v="1435"/>
          <ac:grpSpMkLst>
            <pc:docMk/>
            <pc:sldMk cId="2254348578" sldId="540"/>
            <ac:grpSpMk id="2" creationId="{7BA6B3C4-C414-B1F6-EF8A-8B3BE15258DD}"/>
          </ac:grpSpMkLst>
        </pc:grpChg>
        <pc:grpChg chg="del">
          <ac:chgData name="Sudvarg, Marion" userId="2bb9b31b-5f3c-4f72-8e1f-41eb276ee9c6" providerId="ADAL" clId="{05E1AB86-ABBB-40AE-8A88-636BF4488BF1}" dt="2024-05-08T07:33:59.064" v="1434" actId="478"/>
          <ac:grpSpMkLst>
            <pc:docMk/>
            <pc:sldMk cId="2254348578" sldId="540"/>
            <ac:grpSpMk id="62" creationId="{2ED2EC0E-2B74-AE92-26DF-F4BC92714BBE}"/>
          </ac:grpSpMkLst>
        </pc:grpChg>
        <pc:cxnChg chg="mod">
          <ac:chgData name="Sudvarg, Marion" userId="2bb9b31b-5f3c-4f72-8e1f-41eb276ee9c6" providerId="ADAL" clId="{05E1AB86-ABBB-40AE-8A88-636BF4488BF1}" dt="2024-05-08T07:34:02.074" v="1435"/>
          <ac:cxnSpMkLst>
            <pc:docMk/>
            <pc:sldMk cId="2254348578" sldId="540"/>
            <ac:cxnSpMk id="7" creationId="{94F8247C-1C41-A72A-48DA-D8B7EA4A4A0D}"/>
          </ac:cxnSpMkLst>
        </pc:cxnChg>
        <pc:cxnChg chg="mod">
          <ac:chgData name="Sudvarg, Marion" userId="2bb9b31b-5f3c-4f72-8e1f-41eb276ee9c6" providerId="ADAL" clId="{05E1AB86-ABBB-40AE-8A88-636BF4488BF1}" dt="2024-05-08T07:34:02.074" v="1435"/>
          <ac:cxnSpMkLst>
            <pc:docMk/>
            <pc:sldMk cId="2254348578" sldId="540"/>
            <ac:cxnSpMk id="8" creationId="{BBF9E006-F323-AE30-9D8D-9FE669A5F4E3}"/>
          </ac:cxnSpMkLst>
        </pc:cxnChg>
        <pc:cxnChg chg="mod">
          <ac:chgData name="Sudvarg, Marion" userId="2bb9b31b-5f3c-4f72-8e1f-41eb276ee9c6" providerId="ADAL" clId="{05E1AB86-ABBB-40AE-8A88-636BF4488BF1}" dt="2024-05-08T07:34:02.074" v="1435"/>
          <ac:cxnSpMkLst>
            <pc:docMk/>
            <pc:sldMk cId="2254348578" sldId="540"/>
            <ac:cxnSpMk id="10" creationId="{A837379A-413C-442C-A9BE-606CC6693FF3}"/>
          </ac:cxnSpMkLst>
        </pc:cxnChg>
      </pc:sldChg>
      <pc:sldChg chg="del">
        <pc:chgData name="Sudvarg, Marion" userId="2bb9b31b-5f3c-4f72-8e1f-41eb276ee9c6" providerId="ADAL" clId="{05E1AB86-ABBB-40AE-8A88-636BF4488BF1}" dt="2024-05-07T02:04:01.939" v="374" actId="47"/>
        <pc:sldMkLst>
          <pc:docMk/>
          <pc:sldMk cId="837172934" sldId="541"/>
        </pc:sldMkLst>
      </pc:sldChg>
      <pc:sldChg chg="delSp modSp new mod modAnim">
        <pc:chgData name="Sudvarg, Marion" userId="2bb9b31b-5f3c-4f72-8e1f-41eb276ee9c6" providerId="ADAL" clId="{05E1AB86-ABBB-40AE-8A88-636BF4488BF1}" dt="2024-05-08T22:38:45.669" v="3540" actId="20577"/>
        <pc:sldMkLst>
          <pc:docMk/>
          <pc:sldMk cId="1190093917" sldId="542"/>
        </pc:sldMkLst>
        <pc:spChg chg="mod">
          <ac:chgData name="Sudvarg, Marion" userId="2bb9b31b-5f3c-4f72-8e1f-41eb276ee9c6" providerId="ADAL" clId="{05E1AB86-ABBB-40AE-8A88-636BF4488BF1}" dt="2024-05-07T02:02:58.690" v="247" actId="20577"/>
          <ac:spMkLst>
            <pc:docMk/>
            <pc:sldMk cId="1190093917" sldId="542"/>
            <ac:spMk id="2" creationId="{F91F479C-206A-FA54-B3D5-26FD1874111E}"/>
          </ac:spMkLst>
        </pc:spChg>
        <pc:spChg chg="mod">
          <ac:chgData name="Sudvarg, Marion" userId="2bb9b31b-5f3c-4f72-8e1f-41eb276ee9c6" providerId="ADAL" clId="{05E1AB86-ABBB-40AE-8A88-636BF4488BF1}" dt="2024-05-08T22:38:45.669" v="3540" actId="20577"/>
          <ac:spMkLst>
            <pc:docMk/>
            <pc:sldMk cId="1190093917" sldId="542"/>
            <ac:spMk id="3" creationId="{BB1396BE-2C1E-0212-CD60-B8821014283A}"/>
          </ac:spMkLst>
        </pc:spChg>
        <pc:spChg chg="del">
          <ac:chgData name="Sudvarg, Marion" userId="2bb9b31b-5f3c-4f72-8e1f-41eb276ee9c6" providerId="ADAL" clId="{05E1AB86-ABBB-40AE-8A88-636BF4488BF1}" dt="2024-05-08T22:38:44.339" v="3539" actId="478"/>
          <ac:spMkLst>
            <pc:docMk/>
            <pc:sldMk cId="1190093917" sldId="542"/>
            <ac:spMk id="5" creationId="{B7D02D72-9113-82EB-A4E5-E2D9ABA7B979}"/>
          </ac:spMkLst>
        </pc:spChg>
      </pc:sldChg>
      <pc:sldChg chg="new del">
        <pc:chgData name="Sudvarg, Marion" userId="2bb9b31b-5f3c-4f72-8e1f-41eb276ee9c6" providerId="ADAL" clId="{05E1AB86-ABBB-40AE-8A88-636BF4488BF1}" dt="2024-05-08T05:32:22.858" v="1350" actId="47"/>
        <pc:sldMkLst>
          <pc:docMk/>
          <pc:sldMk cId="1912853991" sldId="543"/>
        </pc:sldMkLst>
      </pc:sldChg>
      <pc:sldChg chg="addSp delSp modSp add mod ord delAnim modAnim">
        <pc:chgData name="Sudvarg, Marion" userId="2bb9b31b-5f3c-4f72-8e1f-41eb276ee9c6" providerId="ADAL" clId="{05E1AB86-ABBB-40AE-8A88-636BF4488BF1}" dt="2024-05-07T05:20:03.050" v="654"/>
        <pc:sldMkLst>
          <pc:docMk/>
          <pc:sldMk cId="2731710292" sldId="544"/>
        </pc:sldMkLst>
        <pc:spChg chg="add del mod">
          <ac:chgData name="Sudvarg, Marion" userId="2bb9b31b-5f3c-4f72-8e1f-41eb276ee9c6" providerId="ADAL" clId="{05E1AB86-ABBB-40AE-8A88-636BF4488BF1}" dt="2024-05-07T04:24:15.474" v="533" actId="478"/>
          <ac:spMkLst>
            <pc:docMk/>
            <pc:sldMk cId="2731710292" sldId="544"/>
            <ac:spMk id="3" creationId="{A559BF5C-2A48-114D-9439-75C9BB9B0A1B}"/>
          </ac:spMkLst>
        </pc:spChg>
        <pc:spChg chg="mod">
          <ac:chgData name="Sudvarg, Marion" userId="2bb9b31b-5f3c-4f72-8e1f-41eb276ee9c6" providerId="ADAL" clId="{05E1AB86-ABBB-40AE-8A88-636BF4488BF1}" dt="2024-05-07T04:24:11.035" v="531" actId="20577"/>
          <ac:spMkLst>
            <pc:docMk/>
            <pc:sldMk cId="2731710292" sldId="544"/>
            <ac:spMk id="7" creationId="{DC2714E3-ECE3-8CFC-664D-72026A1D5584}"/>
          </ac:spMkLst>
        </pc:spChg>
        <pc:spChg chg="add mod">
          <ac:chgData name="Sudvarg, Marion" userId="2bb9b31b-5f3c-4f72-8e1f-41eb276ee9c6" providerId="ADAL" clId="{05E1AB86-ABBB-40AE-8A88-636BF4488BF1}" dt="2024-05-07T04:28:35.293" v="544" actId="14100"/>
          <ac:spMkLst>
            <pc:docMk/>
            <pc:sldMk cId="2731710292" sldId="544"/>
            <ac:spMk id="9" creationId="{F8273508-A9BB-37D4-9716-5E6051FA4F5B}"/>
          </ac:spMkLst>
        </pc:spChg>
        <pc:spChg chg="add mod">
          <ac:chgData name="Sudvarg, Marion" userId="2bb9b31b-5f3c-4f72-8e1f-41eb276ee9c6" providerId="ADAL" clId="{05E1AB86-ABBB-40AE-8A88-636BF4488BF1}" dt="2024-05-07T04:24:57.685" v="538"/>
          <ac:spMkLst>
            <pc:docMk/>
            <pc:sldMk cId="2731710292" sldId="544"/>
            <ac:spMk id="10" creationId="{BFBE80E2-B941-0E3A-7B85-0E55B318FB4F}"/>
          </ac:spMkLst>
        </pc:spChg>
        <pc:spChg chg="del">
          <ac:chgData name="Sudvarg, Marion" userId="2bb9b31b-5f3c-4f72-8e1f-41eb276ee9c6" providerId="ADAL" clId="{05E1AB86-ABBB-40AE-8A88-636BF4488BF1}" dt="2024-05-07T04:24:13.487" v="532" actId="478"/>
          <ac:spMkLst>
            <pc:docMk/>
            <pc:sldMk cId="2731710292" sldId="544"/>
            <ac:spMk id="11" creationId="{746E0481-134B-F5A6-41D7-7C1A35CE1C0D}"/>
          </ac:spMkLst>
        </pc:spChg>
        <pc:spChg chg="add mod">
          <ac:chgData name="Sudvarg, Marion" userId="2bb9b31b-5f3c-4f72-8e1f-41eb276ee9c6" providerId="ADAL" clId="{05E1AB86-ABBB-40AE-8A88-636BF4488BF1}" dt="2024-05-07T04:28:39.850" v="546" actId="14100"/>
          <ac:spMkLst>
            <pc:docMk/>
            <pc:sldMk cId="2731710292" sldId="544"/>
            <ac:spMk id="12" creationId="{7FDA22A7-F0D0-7FD5-5F38-65EB8635AD39}"/>
          </ac:spMkLst>
        </pc:spChg>
        <pc:spChg chg="add mod">
          <ac:chgData name="Sudvarg, Marion" userId="2bb9b31b-5f3c-4f72-8e1f-41eb276ee9c6" providerId="ADAL" clId="{05E1AB86-ABBB-40AE-8A88-636BF4488BF1}" dt="2024-05-07T04:24:57.685" v="538"/>
          <ac:spMkLst>
            <pc:docMk/>
            <pc:sldMk cId="2731710292" sldId="544"/>
            <ac:spMk id="13" creationId="{2B0A17A3-E2D4-499A-EA14-6369FA8B6649}"/>
          </ac:spMkLst>
        </pc:spChg>
        <pc:spChg chg="add mod">
          <ac:chgData name="Sudvarg, Marion" userId="2bb9b31b-5f3c-4f72-8e1f-41eb276ee9c6" providerId="ADAL" clId="{05E1AB86-ABBB-40AE-8A88-636BF4488BF1}" dt="2024-05-07T04:28:42.238" v="547" actId="14100"/>
          <ac:spMkLst>
            <pc:docMk/>
            <pc:sldMk cId="2731710292" sldId="544"/>
            <ac:spMk id="14" creationId="{5D20EEBF-9002-FC3B-3C8C-4658F4ED9EE9}"/>
          </ac:spMkLst>
        </pc:spChg>
        <pc:spChg chg="add mod">
          <ac:chgData name="Sudvarg, Marion" userId="2bb9b31b-5f3c-4f72-8e1f-41eb276ee9c6" providerId="ADAL" clId="{05E1AB86-ABBB-40AE-8A88-636BF4488BF1}" dt="2024-05-07T04:24:57.685" v="538"/>
          <ac:spMkLst>
            <pc:docMk/>
            <pc:sldMk cId="2731710292" sldId="544"/>
            <ac:spMk id="15" creationId="{FD01A961-D250-F2FF-D2D7-7DA8D583A3F1}"/>
          </ac:spMkLst>
        </pc:spChg>
        <pc:spChg chg="add mod">
          <ac:chgData name="Sudvarg, Marion" userId="2bb9b31b-5f3c-4f72-8e1f-41eb276ee9c6" providerId="ADAL" clId="{05E1AB86-ABBB-40AE-8A88-636BF4488BF1}" dt="2024-05-07T04:29:18.478" v="554" actId="20577"/>
          <ac:spMkLst>
            <pc:docMk/>
            <pc:sldMk cId="2731710292" sldId="544"/>
            <ac:spMk id="16" creationId="{F81BDEC3-F1C9-180A-516C-21CAB89FC83C}"/>
          </ac:spMkLst>
        </pc:spChg>
        <pc:spChg chg="add del mod">
          <ac:chgData name="Sudvarg, Marion" userId="2bb9b31b-5f3c-4f72-8e1f-41eb276ee9c6" providerId="ADAL" clId="{05E1AB86-ABBB-40AE-8A88-636BF4488BF1}" dt="2024-05-07T04:30:32.712" v="570" actId="478"/>
          <ac:spMkLst>
            <pc:docMk/>
            <pc:sldMk cId="2731710292" sldId="544"/>
            <ac:spMk id="20" creationId="{7398961F-F5BF-D1EA-AD67-50C37F695DDB}"/>
          </ac:spMkLst>
        </pc:spChg>
        <pc:spChg chg="add mod">
          <ac:chgData name="Sudvarg, Marion" userId="2bb9b31b-5f3c-4f72-8e1f-41eb276ee9c6" providerId="ADAL" clId="{05E1AB86-ABBB-40AE-8A88-636BF4488BF1}" dt="2024-05-07T04:29:48.999" v="562" actId="20577"/>
          <ac:spMkLst>
            <pc:docMk/>
            <pc:sldMk cId="2731710292" sldId="544"/>
            <ac:spMk id="42" creationId="{3DA449E5-7D04-3C0E-BB6D-62112E35A13A}"/>
          </ac:spMkLst>
        </pc:spChg>
        <pc:spChg chg="del">
          <ac:chgData name="Sudvarg, Marion" userId="2bb9b31b-5f3c-4f72-8e1f-41eb276ee9c6" providerId="ADAL" clId="{05E1AB86-ABBB-40AE-8A88-636BF4488BF1}" dt="2024-05-07T04:24:17.374" v="534" actId="478"/>
          <ac:spMkLst>
            <pc:docMk/>
            <pc:sldMk cId="2731710292" sldId="544"/>
            <ac:spMk id="55" creationId="{39171C44-9292-E0DB-A6AE-7C234A533081}"/>
          </ac:spMkLst>
        </pc:spChg>
        <pc:spChg chg="del">
          <ac:chgData name="Sudvarg, Marion" userId="2bb9b31b-5f3c-4f72-8e1f-41eb276ee9c6" providerId="ADAL" clId="{05E1AB86-ABBB-40AE-8A88-636BF4488BF1}" dt="2024-05-07T04:24:17.374" v="534" actId="478"/>
          <ac:spMkLst>
            <pc:docMk/>
            <pc:sldMk cId="2731710292" sldId="544"/>
            <ac:spMk id="56" creationId="{789F82FC-AEA4-B05B-88BB-9C8EF1FEB079}"/>
          </ac:spMkLst>
        </pc:spChg>
        <pc:spChg chg="del">
          <ac:chgData name="Sudvarg, Marion" userId="2bb9b31b-5f3c-4f72-8e1f-41eb276ee9c6" providerId="ADAL" clId="{05E1AB86-ABBB-40AE-8A88-636BF4488BF1}" dt="2024-05-07T04:24:17.374" v="534" actId="478"/>
          <ac:spMkLst>
            <pc:docMk/>
            <pc:sldMk cId="2731710292" sldId="544"/>
            <ac:spMk id="57" creationId="{6023EF44-284F-B2A3-C3B7-7B427CF56060}"/>
          </ac:spMkLst>
        </pc:spChg>
        <pc:spChg chg="del">
          <ac:chgData name="Sudvarg, Marion" userId="2bb9b31b-5f3c-4f72-8e1f-41eb276ee9c6" providerId="ADAL" clId="{05E1AB86-ABBB-40AE-8A88-636BF4488BF1}" dt="2024-05-07T04:24:17.374" v="534" actId="478"/>
          <ac:spMkLst>
            <pc:docMk/>
            <pc:sldMk cId="2731710292" sldId="544"/>
            <ac:spMk id="59" creationId="{25958A89-CAE7-C630-DD62-A7953443F9FC}"/>
          </ac:spMkLst>
        </pc:spChg>
        <pc:spChg chg="add mod">
          <ac:chgData name="Sudvarg, Marion" userId="2bb9b31b-5f3c-4f72-8e1f-41eb276ee9c6" providerId="ADAL" clId="{05E1AB86-ABBB-40AE-8A88-636BF4488BF1}" dt="2024-05-07T04:31:11.483" v="577" actId="13822"/>
          <ac:spMkLst>
            <pc:docMk/>
            <pc:sldMk cId="2731710292" sldId="544"/>
            <ac:spMk id="63" creationId="{052D5D3C-707E-9643-DB00-3A57961DD37E}"/>
          </ac:spMkLst>
        </pc:spChg>
        <pc:spChg chg="add mod">
          <ac:chgData name="Sudvarg, Marion" userId="2bb9b31b-5f3c-4f72-8e1f-41eb276ee9c6" providerId="ADAL" clId="{05E1AB86-ABBB-40AE-8A88-636BF4488BF1}" dt="2024-05-07T04:32:03.878" v="584" actId="14100"/>
          <ac:spMkLst>
            <pc:docMk/>
            <pc:sldMk cId="2731710292" sldId="544"/>
            <ac:spMk id="64" creationId="{F32B5BD7-F2B6-45F2-682D-BA7C717E9F90}"/>
          </ac:spMkLst>
        </pc:spChg>
        <pc:spChg chg="add mod">
          <ac:chgData name="Sudvarg, Marion" userId="2bb9b31b-5f3c-4f72-8e1f-41eb276ee9c6" providerId="ADAL" clId="{05E1AB86-ABBB-40AE-8A88-636BF4488BF1}" dt="2024-05-07T04:34:13.743" v="594" actId="1076"/>
          <ac:spMkLst>
            <pc:docMk/>
            <pc:sldMk cId="2731710292" sldId="544"/>
            <ac:spMk id="65" creationId="{AA71B72A-CB9B-2A1E-0BDC-632DA61AD6F6}"/>
          </ac:spMkLst>
        </pc:spChg>
        <pc:spChg chg="add mod">
          <ac:chgData name="Sudvarg, Marion" userId="2bb9b31b-5f3c-4f72-8e1f-41eb276ee9c6" providerId="ADAL" clId="{05E1AB86-ABBB-40AE-8A88-636BF4488BF1}" dt="2024-05-07T04:39:29.421" v="622" actId="20577"/>
          <ac:spMkLst>
            <pc:docMk/>
            <pc:sldMk cId="2731710292" sldId="544"/>
            <ac:spMk id="79" creationId="{B2B1559D-923A-3660-2EBF-952C0F4040E9}"/>
          </ac:spMkLst>
        </pc:spChg>
        <pc:spChg chg="add mod">
          <ac:chgData name="Sudvarg, Marion" userId="2bb9b31b-5f3c-4f72-8e1f-41eb276ee9c6" providerId="ADAL" clId="{05E1AB86-ABBB-40AE-8A88-636BF4488BF1}" dt="2024-05-07T05:19:16.803" v="650" actId="1076"/>
          <ac:spMkLst>
            <pc:docMk/>
            <pc:sldMk cId="2731710292" sldId="544"/>
            <ac:spMk id="86" creationId="{19391648-CAA1-3C5E-4801-C07DBC7D5CAB}"/>
          </ac:spMkLst>
        </pc:spChg>
        <pc:grpChg chg="add del mod">
          <ac:chgData name="Sudvarg, Marion" userId="2bb9b31b-5f3c-4f72-8e1f-41eb276ee9c6" providerId="ADAL" clId="{05E1AB86-ABBB-40AE-8A88-636BF4488BF1}" dt="2024-05-07T04:30:31.234" v="569" actId="478"/>
          <ac:grpSpMkLst>
            <pc:docMk/>
            <pc:sldMk cId="2731710292" sldId="544"/>
            <ac:grpSpMk id="5" creationId="{51051973-BA12-6F3E-7331-EFF381C49A1F}"/>
          </ac:grpSpMkLst>
        </pc:grpChg>
        <pc:grpChg chg="add del mod">
          <ac:chgData name="Sudvarg, Marion" userId="2bb9b31b-5f3c-4f72-8e1f-41eb276ee9c6" providerId="ADAL" clId="{05E1AB86-ABBB-40AE-8A88-636BF4488BF1}" dt="2024-05-07T04:28:48.984" v="548" actId="165"/>
          <ac:grpSpMkLst>
            <pc:docMk/>
            <pc:sldMk cId="2731710292" sldId="544"/>
            <ac:grpSpMk id="17" creationId="{210CF64B-D809-41FD-9932-13DB757F2DD4}"/>
          </ac:grpSpMkLst>
        </pc:grpChg>
        <pc:grpChg chg="add del mod">
          <ac:chgData name="Sudvarg, Marion" userId="2bb9b31b-5f3c-4f72-8e1f-41eb276ee9c6" providerId="ADAL" clId="{05E1AB86-ABBB-40AE-8A88-636BF4488BF1}" dt="2024-05-07T04:34:48.228" v="596" actId="165"/>
          <ac:grpSpMkLst>
            <pc:docMk/>
            <pc:sldMk cId="2731710292" sldId="544"/>
            <ac:grpSpMk id="58" creationId="{11ED7BD7-F694-37C0-169F-2B9FF0B08BFF}"/>
          </ac:grpSpMkLst>
        </pc:grpChg>
        <pc:grpChg chg="add del mod">
          <ac:chgData name="Sudvarg, Marion" userId="2bb9b31b-5f3c-4f72-8e1f-41eb276ee9c6" providerId="ADAL" clId="{05E1AB86-ABBB-40AE-8A88-636BF4488BF1}" dt="2024-05-07T04:35:24.149" v="599" actId="165"/>
          <ac:grpSpMkLst>
            <pc:docMk/>
            <pc:sldMk cId="2731710292" sldId="544"/>
            <ac:grpSpMk id="60" creationId="{56BD07BF-727F-725D-3C72-20E261668D78}"/>
          </ac:grpSpMkLst>
        </pc:grpChg>
        <pc:grpChg chg="del">
          <ac:chgData name="Sudvarg, Marion" userId="2bb9b31b-5f3c-4f72-8e1f-41eb276ee9c6" providerId="ADAL" clId="{05E1AB86-ABBB-40AE-8A88-636BF4488BF1}" dt="2024-05-07T04:24:17.374" v="534" actId="478"/>
          <ac:grpSpMkLst>
            <pc:docMk/>
            <pc:sldMk cId="2731710292" sldId="544"/>
            <ac:grpSpMk id="62" creationId="{2ED2EC0E-2B74-AE92-26DF-F4BC92714BBE}"/>
          </ac:grpSpMkLst>
        </pc:grpChg>
        <pc:grpChg chg="add del mod">
          <ac:chgData name="Sudvarg, Marion" userId="2bb9b31b-5f3c-4f72-8e1f-41eb276ee9c6" providerId="ADAL" clId="{05E1AB86-ABBB-40AE-8A88-636BF4488BF1}" dt="2024-05-07T04:34:02.783" v="591" actId="165"/>
          <ac:grpSpMkLst>
            <pc:docMk/>
            <pc:sldMk cId="2731710292" sldId="544"/>
            <ac:grpSpMk id="66" creationId="{3021BBCB-5EBE-7132-BA09-34DABE53277B}"/>
          </ac:grpSpMkLst>
        </pc:grpChg>
        <pc:cxnChg chg="mod">
          <ac:chgData name="Sudvarg, Marion" userId="2bb9b31b-5f3c-4f72-8e1f-41eb276ee9c6" providerId="ADAL" clId="{05E1AB86-ABBB-40AE-8A88-636BF4488BF1}" dt="2024-05-07T04:24:57.685" v="538"/>
          <ac:cxnSpMkLst>
            <pc:docMk/>
            <pc:sldMk cId="2731710292" sldId="544"/>
            <ac:cxnSpMk id="6" creationId="{34388449-DF19-0D94-B855-7218410793C4}"/>
          </ac:cxnSpMkLst>
        </pc:cxnChg>
        <pc:cxnChg chg="mod">
          <ac:chgData name="Sudvarg, Marion" userId="2bb9b31b-5f3c-4f72-8e1f-41eb276ee9c6" providerId="ADAL" clId="{05E1AB86-ABBB-40AE-8A88-636BF4488BF1}" dt="2024-05-07T04:24:57.685" v="538"/>
          <ac:cxnSpMkLst>
            <pc:docMk/>
            <pc:sldMk cId="2731710292" sldId="544"/>
            <ac:cxnSpMk id="8" creationId="{39BB33A8-9495-0E76-5967-EE6A12F2CFE1}"/>
          </ac:cxnSpMkLst>
        </pc:cxnChg>
        <pc:cxnChg chg="mod topLvl">
          <ac:chgData name="Sudvarg, Marion" userId="2bb9b31b-5f3c-4f72-8e1f-41eb276ee9c6" providerId="ADAL" clId="{05E1AB86-ABBB-40AE-8A88-636BF4488BF1}" dt="2024-05-07T04:34:48.228" v="596" actId="165"/>
          <ac:cxnSpMkLst>
            <pc:docMk/>
            <pc:sldMk cId="2731710292" sldId="544"/>
            <ac:cxnSpMk id="18" creationId="{2965A9B5-25EF-0E3D-CE84-C1DD60FA34A3}"/>
          </ac:cxnSpMkLst>
        </pc:cxnChg>
        <pc:cxnChg chg="mod topLvl">
          <ac:chgData name="Sudvarg, Marion" userId="2bb9b31b-5f3c-4f72-8e1f-41eb276ee9c6" providerId="ADAL" clId="{05E1AB86-ABBB-40AE-8A88-636BF4488BF1}" dt="2024-05-07T04:34:48.228" v="596" actId="165"/>
          <ac:cxnSpMkLst>
            <pc:docMk/>
            <pc:sldMk cId="2731710292" sldId="544"/>
            <ac:cxnSpMk id="19" creationId="{6BD74434-9265-FF19-F8BE-E49546165826}"/>
          </ac:cxnSpMkLst>
        </pc:cxnChg>
        <pc:cxnChg chg="add mod topLvl">
          <ac:chgData name="Sudvarg, Marion" userId="2bb9b31b-5f3c-4f72-8e1f-41eb276ee9c6" providerId="ADAL" clId="{05E1AB86-ABBB-40AE-8A88-636BF4488BF1}" dt="2024-05-07T04:35:24.149" v="599" actId="165"/>
          <ac:cxnSpMkLst>
            <pc:docMk/>
            <pc:sldMk cId="2731710292" sldId="544"/>
            <ac:cxnSpMk id="25" creationId="{7CE5B820-8DAE-FA1C-4DE7-8AC0ED3C72C6}"/>
          </ac:cxnSpMkLst>
        </pc:cxnChg>
        <pc:cxnChg chg="add mod topLvl">
          <ac:chgData name="Sudvarg, Marion" userId="2bb9b31b-5f3c-4f72-8e1f-41eb276ee9c6" providerId="ADAL" clId="{05E1AB86-ABBB-40AE-8A88-636BF4488BF1}" dt="2024-05-07T04:35:24.149" v="599" actId="165"/>
          <ac:cxnSpMkLst>
            <pc:docMk/>
            <pc:sldMk cId="2731710292" sldId="544"/>
            <ac:cxnSpMk id="26" creationId="{611E878E-D6BD-87D1-A6E1-D6BC8CDA92C1}"/>
          </ac:cxnSpMkLst>
        </pc:cxnChg>
        <pc:cxnChg chg="mod topLvl">
          <ac:chgData name="Sudvarg, Marion" userId="2bb9b31b-5f3c-4f72-8e1f-41eb276ee9c6" providerId="ADAL" clId="{05E1AB86-ABBB-40AE-8A88-636BF4488BF1}" dt="2024-05-07T04:36:25.600" v="601" actId="14100"/>
          <ac:cxnSpMkLst>
            <pc:docMk/>
            <pc:sldMk cId="2731710292" sldId="544"/>
            <ac:cxnSpMk id="67" creationId="{8F233FFB-5291-E031-668E-00595B2DB782}"/>
          </ac:cxnSpMkLst>
        </pc:cxnChg>
        <pc:cxnChg chg="mod topLvl">
          <ac:chgData name="Sudvarg, Marion" userId="2bb9b31b-5f3c-4f72-8e1f-41eb276ee9c6" providerId="ADAL" clId="{05E1AB86-ABBB-40AE-8A88-636BF4488BF1}" dt="2024-05-07T04:36:28.759" v="602" actId="14100"/>
          <ac:cxnSpMkLst>
            <pc:docMk/>
            <pc:sldMk cId="2731710292" sldId="544"/>
            <ac:cxnSpMk id="68" creationId="{3FA6CE3F-6183-9271-2E4B-58CF22822471}"/>
          </ac:cxnSpMkLst>
        </pc:cxnChg>
        <pc:cxnChg chg="add mod">
          <ac:chgData name="Sudvarg, Marion" userId="2bb9b31b-5f3c-4f72-8e1f-41eb276ee9c6" providerId="ADAL" clId="{05E1AB86-ABBB-40AE-8A88-636BF4488BF1}" dt="2024-05-07T04:39:10.672" v="618" actId="14100"/>
          <ac:cxnSpMkLst>
            <pc:docMk/>
            <pc:sldMk cId="2731710292" sldId="544"/>
            <ac:cxnSpMk id="73" creationId="{C40B826E-F151-B392-BC4E-423192006C8C}"/>
          </ac:cxnSpMkLst>
        </pc:cxnChg>
        <pc:cxnChg chg="add mod">
          <ac:chgData name="Sudvarg, Marion" userId="2bb9b31b-5f3c-4f72-8e1f-41eb276ee9c6" providerId="ADAL" clId="{05E1AB86-ABBB-40AE-8A88-636BF4488BF1}" dt="2024-05-07T04:39:17.129" v="619" actId="14100"/>
          <ac:cxnSpMkLst>
            <pc:docMk/>
            <pc:sldMk cId="2731710292" sldId="544"/>
            <ac:cxnSpMk id="75" creationId="{D5631A92-0B83-CB8C-78D8-3BD569436CE4}"/>
          </ac:cxnSpMkLst>
        </pc:cxnChg>
        <pc:cxnChg chg="add mod">
          <ac:chgData name="Sudvarg, Marion" userId="2bb9b31b-5f3c-4f72-8e1f-41eb276ee9c6" providerId="ADAL" clId="{05E1AB86-ABBB-40AE-8A88-636BF4488BF1}" dt="2024-05-07T05:19:01.743" v="647" actId="14100"/>
          <ac:cxnSpMkLst>
            <pc:docMk/>
            <pc:sldMk cId="2731710292" sldId="544"/>
            <ac:cxnSpMk id="80" creationId="{C9822456-DF5E-2968-B8F1-26A36A186F65}"/>
          </ac:cxnSpMkLst>
        </pc:cxnChg>
        <pc:cxnChg chg="add mod">
          <ac:chgData name="Sudvarg, Marion" userId="2bb9b31b-5f3c-4f72-8e1f-41eb276ee9c6" providerId="ADAL" clId="{05E1AB86-ABBB-40AE-8A88-636BF4488BF1}" dt="2024-05-07T05:19:06.622" v="648" actId="14100"/>
          <ac:cxnSpMkLst>
            <pc:docMk/>
            <pc:sldMk cId="2731710292" sldId="544"/>
            <ac:cxnSpMk id="81" creationId="{EDAA18A1-782C-6498-0565-369C10333D4E}"/>
          </ac:cxnSpMkLst>
        </pc:cxnChg>
      </pc:sldChg>
      <pc:sldChg chg="add del ord">
        <pc:chgData name="Sudvarg, Marion" userId="2bb9b31b-5f3c-4f72-8e1f-41eb276ee9c6" providerId="ADAL" clId="{05E1AB86-ABBB-40AE-8A88-636BF4488BF1}" dt="2024-05-08T05:32:22.858" v="1350" actId="47"/>
        <pc:sldMkLst>
          <pc:docMk/>
          <pc:sldMk cId="948669973" sldId="545"/>
        </pc:sldMkLst>
      </pc:sldChg>
      <pc:sldChg chg="add del">
        <pc:chgData name="Sudvarg, Marion" userId="2bb9b31b-5f3c-4f72-8e1f-41eb276ee9c6" providerId="ADAL" clId="{05E1AB86-ABBB-40AE-8A88-636BF4488BF1}" dt="2024-05-08T05:32:22.858" v="1350" actId="47"/>
        <pc:sldMkLst>
          <pc:docMk/>
          <pc:sldMk cId="2009036545" sldId="546"/>
        </pc:sldMkLst>
      </pc:sldChg>
      <pc:sldChg chg="add del">
        <pc:chgData name="Sudvarg, Marion" userId="2bb9b31b-5f3c-4f72-8e1f-41eb276ee9c6" providerId="ADAL" clId="{05E1AB86-ABBB-40AE-8A88-636BF4488BF1}" dt="2024-05-08T05:32:22.858" v="1350" actId="47"/>
        <pc:sldMkLst>
          <pc:docMk/>
          <pc:sldMk cId="3062000832" sldId="547"/>
        </pc:sldMkLst>
      </pc:sldChg>
      <pc:sldChg chg="addSp delSp modSp add del mod ord delAnim">
        <pc:chgData name="Sudvarg, Marion" userId="2bb9b31b-5f3c-4f72-8e1f-41eb276ee9c6" providerId="ADAL" clId="{05E1AB86-ABBB-40AE-8A88-636BF4488BF1}" dt="2024-05-08T21:52:04.524" v="3475" actId="20578"/>
        <pc:sldMkLst>
          <pc:docMk/>
          <pc:sldMk cId="4208726946" sldId="548"/>
        </pc:sldMkLst>
        <pc:spChg chg="add del mod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2" creationId="{81409239-36E4-2904-514F-0C66EF956A97}"/>
          </ac:spMkLst>
        </pc:spChg>
        <pc:spChg chg="add del mod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3" creationId="{C8731203-6785-2A97-7CB9-17B57A8646E2}"/>
          </ac:spMkLst>
        </pc:spChg>
        <pc:spChg chg="add del mod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5" creationId="{19B6CC61-A5AE-7E62-329A-C0DB2B13A827}"/>
          </ac:spMkLst>
        </pc:spChg>
        <pc:spChg chg="add del mod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6" creationId="{4F4CA529-7940-C483-9DE6-DF036B841A04}"/>
          </ac:spMkLst>
        </pc:spChg>
        <pc:spChg chg="mod">
          <ac:chgData name="Sudvarg, Marion" userId="2bb9b31b-5f3c-4f72-8e1f-41eb276ee9c6" providerId="ADAL" clId="{05E1AB86-ABBB-40AE-8A88-636BF4488BF1}" dt="2024-05-07T07:41:20.242" v="816" actId="20577"/>
          <ac:spMkLst>
            <pc:docMk/>
            <pc:sldMk cId="4208726946" sldId="548"/>
            <ac:spMk id="7" creationId="{DC2714E3-ECE3-8CFC-664D-72026A1D5584}"/>
          </ac:spMkLst>
        </pc:spChg>
        <pc:spChg chg="add del mod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8" creationId="{FF031870-ACF1-0007-33DD-9EBCAB59AD4D}"/>
          </ac:spMkLst>
        </pc:spChg>
        <pc:spChg chg="add del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9" creationId="{F8273508-A9BB-37D4-9716-5E6051FA4F5B}"/>
          </ac:spMkLst>
        </pc:spChg>
        <pc:spChg chg="add del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10" creationId="{BFBE80E2-B941-0E3A-7B85-0E55B318FB4F}"/>
          </ac:spMkLst>
        </pc:spChg>
        <pc:spChg chg="add del mod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11" creationId="{9341F180-2152-6870-2CF3-21EDC11A5A3B}"/>
          </ac:spMkLst>
        </pc:spChg>
        <pc:spChg chg="add del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12" creationId="{7FDA22A7-F0D0-7FD5-5F38-65EB8635AD39}"/>
          </ac:spMkLst>
        </pc:spChg>
        <pc:spChg chg="add del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13" creationId="{2B0A17A3-E2D4-499A-EA14-6369FA8B6649}"/>
          </ac:spMkLst>
        </pc:spChg>
        <pc:spChg chg="add del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14" creationId="{5D20EEBF-9002-FC3B-3C8C-4658F4ED9EE9}"/>
          </ac:spMkLst>
        </pc:spChg>
        <pc:spChg chg="add del">
          <ac:chgData name="Sudvarg, Marion" userId="2bb9b31b-5f3c-4f72-8e1f-41eb276ee9c6" providerId="ADAL" clId="{05E1AB86-ABBB-40AE-8A88-636BF4488BF1}" dt="2024-05-08T06:54:45.098" v="1355" actId="478"/>
          <ac:spMkLst>
            <pc:docMk/>
            <pc:sldMk cId="4208726946" sldId="548"/>
            <ac:spMk id="15" creationId="{FD01A961-D250-F2FF-D2D7-7DA8D583A3F1}"/>
          </ac:spMkLst>
        </pc:spChg>
        <pc:spChg chg="del mod">
          <ac:chgData name="Sudvarg, Marion" userId="2bb9b31b-5f3c-4f72-8e1f-41eb276ee9c6" providerId="ADAL" clId="{05E1AB86-ABBB-40AE-8A88-636BF4488BF1}" dt="2024-05-07T05:26:41.042" v="661" actId="478"/>
          <ac:spMkLst>
            <pc:docMk/>
            <pc:sldMk cId="4208726946" sldId="548"/>
            <ac:spMk id="16" creationId="{F81BDEC3-F1C9-180A-516C-21CAB89FC83C}"/>
          </ac:spMkLst>
        </pc:spChg>
        <pc:spChg chg="del">
          <ac:chgData name="Sudvarg, Marion" userId="2bb9b31b-5f3c-4f72-8e1f-41eb276ee9c6" providerId="ADAL" clId="{05E1AB86-ABBB-40AE-8A88-636BF4488BF1}" dt="2024-05-07T05:26:34.721" v="657" actId="478"/>
          <ac:spMkLst>
            <pc:docMk/>
            <pc:sldMk cId="4208726946" sldId="548"/>
            <ac:spMk id="42" creationId="{3DA449E5-7D04-3C0E-BB6D-62112E35A13A}"/>
          </ac:spMkLst>
        </pc:spChg>
        <pc:spChg chg="del">
          <ac:chgData name="Sudvarg, Marion" userId="2bb9b31b-5f3c-4f72-8e1f-41eb276ee9c6" providerId="ADAL" clId="{05E1AB86-ABBB-40AE-8A88-636BF4488BF1}" dt="2024-05-07T05:26:35.666" v="658" actId="478"/>
          <ac:spMkLst>
            <pc:docMk/>
            <pc:sldMk cId="4208726946" sldId="548"/>
            <ac:spMk id="63" creationId="{052D5D3C-707E-9643-DB00-3A57961DD37E}"/>
          </ac:spMkLst>
        </pc:spChg>
        <pc:spChg chg="del">
          <ac:chgData name="Sudvarg, Marion" userId="2bb9b31b-5f3c-4f72-8e1f-41eb276ee9c6" providerId="ADAL" clId="{05E1AB86-ABBB-40AE-8A88-636BF4488BF1}" dt="2024-05-07T05:26:36.472" v="659" actId="478"/>
          <ac:spMkLst>
            <pc:docMk/>
            <pc:sldMk cId="4208726946" sldId="548"/>
            <ac:spMk id="64" creationId="{F32B5BD7-F2B6-45F2-682D-BA7C717E9F90}"/>
          </ac:spMkLst>
        </pc:spChg>
        <pc:spChg chg="del mod">
          <ac:chgData name="Sudvarg, Marion" userId="2bb9b31b-5f3c-4f72-8e1f-41eb276ee9c6" providerId="ADAL" clId="{05E1AB86-ABBB-40AE-8A88-636BF4488BF1}" dt="2024-05-07T05:26:43.362" v="664" actId="478"/>
          <ac:spMkLst>
            <pc:docMk/>
            <pc:sldMk cId="4208726946" sldId="548"/>
            <ac:spMk id="65" creationId="{AA71B72A-CB9B-2A1E-0BDC-632DA61AD6F6}"/>
          </ac:spMkLst>
        </pc:spChg>
        <pc:spChg chg="del">
          <ac:chgData name="Sudvarg, Marion" userId="2bb9b31b-5f3c-4f72-8e1f-41eb276ee9c6" providerId="ADAL" clId="{05E1AB86-ABBB-40AE-8A88-636BF4488BF1}" dt="2024-05-07T05:26:48.565" v="671" actId="478"/>
          <ac:spMkLst>
            <pc:docMk/>
            <pc:sldMk cId="4208726946" sldId="548"/>
            <ac:spMk id="79" creationId="{B2B1559D-923A-3660-2EBF-952C0F4040E9}"/>
          </ac:spMkLst>
        </pc:spChg>
        <pc:spChg chg="del">
          <ac:chgData name="Sudvarg, Marion" userId="2bb9b31b-5f3c-4f72-8e1f-41eb276ee9c6" providerId="ADAL" clId="{05E1AB86-ABBB-40AE-8A88-636BF4488BF1}" dt="2024-05-07T05:26:45.958" v="667" actId="478"/>
          <ac:spMkLst>
            <pc:docMk/>
            <pc:sldMk cId="4208726946" sldId="548"/>
            <ac:spMk id="86" creationId="{19391648-CAA1-3C5E-4801-C07DBC7D5CAB}"/>
          </ac:spMkLst>
        </pc:spChg>
        <pc:cxnChg chg="del">
          <ac:chgData name="Sudvarg, Marion" userId="2bb9b31b-5f3c-4f72-8e1f-41eb276ee9c6" providerId="ADAL" clId="{05E1AB86-ABBB-40AE-8A88-636BF4488BF1}" dt="2024-05-07T05:26:34.721" v="657" actId="478"/>
          <ac:cxnSpMkLst>
            <pc:docMk/>
            <pc:sldMk cId="4208726946" sldId="548"/>
            <ac:cxnSpMk id="18" creationId="{2965A9B5-25EF-0E3D-CE84-C1DD60FA34A3}"/>
          </ac:cxnSpMkLst>
        </pc:cxnChg>
        <pc:cxnChg chg="del">
          <ac:chgData name="Sudvarg, Marion" userId="2bb9b31b-5f3c-4f72-8e1f-41eb276ee9c6" providerId="ADAL" clId="{05E1AB86-ABBB-40AE-8A88-636BF4488BF1}" dt="2024-05-07T05:26:34.721" v="657" actId="478"/>
          <ac:cxnSpMkLst>
            <pc:docMk/>
            <pc:sldMk cId="4208726946" sldId="548"/>
            <ac:cxnSpMk id="19" creationId="{6BD74434-9265-FF19-F8BE-E49546165826}"/>
          </ac:cxnSpMkLst>
        </pc:cxnChg>
        <pc:cxnChg chg="del">
          <ac:chgData name="Sudvarg, Marion" userId="2bb9b31b-5f3c-4f72-8e1f-41eb276ee9c6" providerId="ADAL" clId="{05E1AB86-ABBB-40AE-8A88-636BF4488BF1}" dt="2024-05-07T05:26:34.721" v="657" actId="478"/>
          <ac:cxnSpMkLst>
            <pc:docMk/>
            <pc:sldMk cId="4208726946" sldId="548"/>
            <ac:cxnSpMk id="25" creationId="{7CE5B820-8DAE-FA1C-4DE7-8AC0ED3C72C6}"/>
          </ac:cxnSpMkLst>
        </pc:cxnChg>
        <pc:cxnChg chg="del">
          <ac:chgData name="Sudvarg, Marion" userId="2bb9b31b-5f3c-4f72-8e1f-41eb276ee9c6" providerId="ADAL" clId="{05E1AB86-ABBB-40AE-8A88-636BF4488BF1}" dt="2024-05-07T05:26:34.721" v="657" actId="478"/>
          <ac:cxnSpMkLst>
            <pc:docMk/>
            <pc:sldMk cId="4208726946" sldId="548"/>
            <ac:cxnSpMk id="26" creationId="{611E878E-D6BD-87D1-A6E1-D6BC8CDA92C1}"/>
          </ac:cxnSpMkLst>
        </pc:cxnChg>
        <pc:cxnChg chg="del">
          <ac:chgData name="Sudvarg, Marion" userId="2bb9b31b-5f3c-4f72-8e1f-41eb276ee9c6" providerId="ADAL" clId="{05E1AB86-ABBB-40AE-8A88-636BF4488BF1}" dt="2024-05-07T05:26:44.007" v="665" actId="478"/>
          <ac:cxnSpMkLst>
            <pc:docMk/>
            <pc:sldMk cId="4208726946" sldId="548"/>
            <ac:cxnSpMk id="67" creationId="{8F233FFB-5291-E031-668E-00595B2DB782}"/>
          </ac:cxnSpMkLst>
        </pc:cxnChg>
        <pc:cxnChg chg="del">
          <ac:chgData name="Sudvarg, Marion" userId="2bb9b31b-5f3c-4f72-8e1f-41eb276ee9c6" providerId="ADAL" clId="{05E1AB86-ABBB-40AE-8A88-636BF4488BF1}" dt="2024-05-07T05:26:42.176" v="662" actId="478"/>
          <ac:cxnSpMkLst>
            <pc:docMk/>
            <pc:sldMk cId="4208726946" sldId="548"/>
            <ac:cxnSpMk id="68" creationId="{3FA6CE3F-6183-9271-2E4B-58CF22822471}"/>
          </ac:cxnSpMkLst>
        </pc:cxnChg>
        <pc:cxnChg chg="del">
          <ac:chgData name="Sudvarg, Marion" userId="2bb9b31b-5f3c-4f72-8e1f-41eb276ee9c6" providerId="ADAL" clId="{05E1AB86-ABBB-40AE-8A88-636BF4488BF1}" dt="2024-05-07T05:26:47.582" v="670" actId="478"/>
          <ac:cxnSpMkLst>
            <pc:docMk/>
            <pc:sldMk cId="4208726946" sldId="548"/>
            <ac:cxnSpMk id="73" creationId="{C40B826E-F151-B392-BC4E-423192006C8C}"/>
          </ac:cxnSpMkLst>
        </pc:cxnChg>
        <pc:cxnChg chg="del">
          <ac:chgData name="Sudvarg, Marion" userId="2bb9b31b-5f3c-4f72-8e1f-41eb276ee9c6" providerId="ADAL" clId="{05E1AB86-ABBB-40AE-8A88-636BF4488BF1}" dt="2024-05-07T05:26:46.486" v="668" actId="478"/>
          <ac:cxnSpMkLst>
            <pc:docMk/>
            <pc:sldMk cId="4208726946" sldId="548"/>
            <ac:cxnSpMk id="75" creationId="{D5631A92-0B83-CB8C-78D8-3BD569436CE4}"/>
          </ac:cxnSpMkLst>
        </pc:cxnChg>
        <pc:cxnChg chg="del">
          <ac:chgData name="Sudvarg, Marion" userId="2bb9b31b-5f3c-4f72-8e1f-41eb276ee9c6" providerId="ADAL" clId="{05E1AB86-ABBB-40AE-8A88-636BF4488BF1}" dt="2024-05-07T05:26:47.011" v="669" actId="478"/>
          <ac:cxnSpMkLst>
            <pc:docMk/>
            <pc:sldMk cId="4208726946" sldId="548"/>
            <ac:cxnSpMk id="80" creationId="{C9822456-DF5E-2968-B8F1-26A36A186F65}"/>
          </ac:cxnSpMkLst>
        </pc:cxnChg>
        <pc:cxnChg chg="del">
          <ac:chgData name="Sudvarg, Marion" userId="2bb9b31b-5f3c-4f72-8e1f-41eb276ee9c6" providerId="ADAL" clId="{05E1AB86-ABBB-40AE-8A88-636BF4488BF1}" dt="2024-05-07T05:26:44.468" v="666" actId="478"/>
          <ac:cxnSpMkLst>
            <pc:docMk/>
            <pc:sldMk cId="4208726946" sldId="548"/>
            <ac:cxnSpMk id="81" creationId="{EDAA18A1-782C-6498-0565-369C10333D4E}"/>
          </ac:cxnSpMkLst>
        </pc:cxnChg>
      </pc:sldChg>
      <pc:sldChg chg="modSp add mod ord">
        <pc:chgData name="Sudvarg, Marion" userId="2bb9b31b-5f3c-4f72-8e1f-41eb276ee9c6" providerId="ADAL" clId="{05E1AB86-ABBB-40AE-8A88-636BF4488BF1}" dt="2024-05-08T05:15:17.554" v="1279" actId="20577"/>
        <pc:sldMkLst>
          <pc:docMk/>
          <pc:sldMk cId="236331783" sldId="549"/>
        </pc:sldMkLst>
        <pc:spChg chg="mod">
          <ac:chgData name="Sudvarg, Marion" userId="2bb9b31b-5f3c-4f72-8e1f-41eb276ee9c6" providerId="ADAL" clId="{05E1AB86-ABBB-40AE-8A88-636BF4488BF1}" dt="2024-05-08T05:15:17.554" v="1279" actId="20577"/>
          <ac:spMkLst>
            <pc:docMk/>
            <pc:sldMk cId="236331783" sldId="549"/>
            <ac:spMk id="7" creationId="{DC2714E3-ECE3-8CFC-664D-72026A1D5584}"/>
          </ac:spMkLst>
        </pc:spChg>
      </pc:sldChg>
      <pc:sldChg chg="addSp modSp add mod modTransition">
        <pc:chgData name="Sudvarg, Marion" userId="2bb9b31b-5f3c-4f72-8e1f-41eb276ee9c6" providerId="ADAL" clId="{05E1AB86-ABBB-40AE-8A88-636BF4488BF1}" dt="2024-05-08T05:15:25.877" v="1307" actId="20577"/>
        <pc:sldMkLst>
          <pc:docMk/>
          <pc:sldMk cId="4279532419" sldId="550"/>
        </pc:sldMkLst>
        <pc:spChg chg="mod">
          <ac:chgData name="Sudvarg, Marion" userId="2bb9b31b-5f3c-4f72-8e1f-41eb276ee9c6" providerId="ADAL" clId="{05E1AB86-ABBB-40AE-8A88-636BF4488BF1}" dt="2024-05-08T03:04:42.199" v="826" actId="1076"/>
          <ac:spMkLst>
            <pc:docMk/>
            <pc:sldMk cId="4279532419" sldId="550"/>
            <ac:spMk id="2" creationId="{81409239-36E4-2904-514F-0C66EF956A97}"/>
          </ac:spMkLst>
        </pc:spChg>
        <pc:spChg chg="mod">
          <ac:chgData name="Sudvarg, Marion" userId="2bb9b31b-5f3c-4f72-8e1f-41eb276ee9c6" providerId="ADAL" clId="{05E1AB86-ABBB-40AE-8A88-636BF4488BF1}" dt="2024-05-08T03:04:57.280" v="827" actId="1076"/>
          <ac:spMkLst>
            <pc:docMk/>
            <pc:sldMk cId="4279532419" sldId="550"/>
            <ac:spMk id="5" creationId="{19B6CC61-A5AE-7E62-329A-C0DB2B13A827}"/>
          </ac:spMkLst>
        </pc:spChg>
        <pc:spChg chg="mod">
          <ac:chgData name="Sudvarg, Marion" userId="2bb9b31b-5f3c-4f72-8e1f-41eb276ee9c6" providerId="ADAL" clId="{05E1AB86-ABBB-40AE-8A88-636BF4488BF1}" dt="2024-05-08T03:04:10.965" v="822" actId="1076"/>
          <ac:spMkLst>
            <pc:docMk/>
            <pc:sldMk cId="4279532419" sldId="550"/>
            <ac:spMk id="6" creationId="{4F4CA529-7940-C483-9DE6-DF036B841A04}"/>
          </ac:spMkLst>
        </pc:spChg>
        <pc:spChg chg="mod">
          <ac:chgData name="Sudvarg, Marion" userId="2bb9b31b-5f3c-4f72-8e1f-41eb276ee9c6" providerId="ADAL" clId="{05E1AB86-ABBB-40AE-8A88-636BF4488BF1}" dt="2024-05-08T05:15:25.877" v="1307" actId="20577"/>
          <ac:spMkLst>
            <pc:docMk/>
            <pc:sldMk cId="4279532419" sldId="550"/>
            <ac:spMk id="7" creationId="{DC2714E3-ECE3-8CFC-664D-72026A1D5584}"/>
          </ac:spMkLst>
        </pc:spChg>
        <pc:spChg chg="mod">
          <ac:chgData name="Sudvarg, Marion" userId="2bb9b31b-5f3c-4f72-8e1f-41eb276ee9c6" providerId="ADAL" clId="{05E1AB86-ABBB-40AE-8A88-636BF4488BF1}" dt="2024-05-08T03:04:17.878" v="823" actId="1076"/>
          <ac:spMkLst>
            <pc:docMk/>
            <pc:sldMk cId="4279532419" sldId="550"/>
            <ac:spMk id="8" creationId="{FF031870-ACF1-0007-33DD-9EBCAB59AD4D}"/>
          </ac:spMkLst>
        </pc:spChg>
        <pc:cxnChg chg="add">
          <ac:chgData name="Sudvarg, Marion" userId="2bb9b31b-5f3c-4f72-8e1f-41eb276ee9c6" providerId="ADAL" clId="{05E1AB86-ABBB-40AE-8A88-636BF4488BF1}" dt="2024-05-08T03:05:20.727" v="828" actId="11529"/>
          <ac:cxnSpMkLst>
            <pc:docMk/>
            <pc:sldMk cId="4279532419" sldId="550"/>
            <ac:cxnSpMk id="17" creationId="{CC1D4B0C-4A72-1EEF-4C68-3B3CCAE37A77}"/>
          </ac:cxnSpMkLst>
        </pc:cxnChg>
        <pc:cxnChg chg="add mod">
          <ac:chgData name="Sudvarg, Marion" userId="2bb9b31b-5f3c-4f72-8e1f-41eb276ee9c6" providerId="ADAL" clId="{05E1AB86-ABBB-40AE-8A88-636BF4488BF1}" dt="2024-05-08T03:05:25.047" v="830" actId="1076"/>
          <ac:cxnSpMkLst>
            <pc:docMk/>
            <pc:sldMk cId="4279532419" sldId="550"/>
            <ac:cxnSpMk id="18" creationId="{A5064BAF-C172-BC66-4D57-9ECB3F58E60E}"/>
          </ac:cxnSpMkLst>
        </pc:cxnChg>
      </pc:sldChg>
      <pc:sldChg chg="addSp delSp modSp add mod modTransition delAnim modAnim">
        <pc:chgData name="Sudvarg, Marion" userId="2bb9b31b-5f3c-4f72-8e1f-41eb276ee9c6" providerId="ADAL" clId="{05E1AB86-ABBB-40AE-8A88-636BF4488BF1}" dt="2024-05-08T03:15:37.865" v="1065" actId="478"/>
        <pc:sldMkLst>
          <pc:docMk/>
          <pc:sldMk cId="3111457617" sldId="551"/>
        </pc:sldMkLst>
        <pc:spChg chg="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2" creationId="{81409239-36E4-2904-514F-0C66EF956A97}"/>
          </ac:spMkLst>
        </pc:spChg>
        <pc:spChg chg="del mod">
          <ac:chgData name="Sudvarg, Marion" userId="2bb9b31b-5f3c-4f72-8e1f-41eb276ee9c6" providerId="ADAL" clId="{05E1AB86-ABBB-40AE-8A88-636BF4488BF1}" dt="2024-05-08T03:06:07.418" v="834" actId="478"/>
          <ac:spMkLst>
            <pc:docMk/>
            <pc:sldMk cId="3111457617" sldId="551"/>
            <ac:spMk id="3" creationId="{C8731203-6785-2A97-7CB9-17B57A8646E2}"/>
          </ac:spMkLst>
        </pc:spChg>
        <pc:spChg chg="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5" creationId="{19B6CC61-A5AE-7E62-329A-C0DB2B13A827}"/>
          </ac:spMkLst>
        </pc:spChg>
        <pc:spChg chg="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6" creationId="{4F4CA529-7940-C483-9DE6-DF036B841A04}"/>
          </ac:spMkLst>
        </pc:spChg>
        <pc:spChg chg="del">
          <ac:chgData name="Sudvarg, Marion" userId="2bb9b31b-5f3c-4f72-8e1f-41eb276ee9c6" providerId="ADAL" clId="{05E1AB86-ABBB-40AE-8A88-636BF4488BF1}" dt="2024-05-08T03:06:17.498" v="837" actId="478"/>
          <ac:spMkLst>
            <pc:docMk/>
            <pc:sldMk cId="3111457617" sldId="551"/>
            <ac:spMk id="7" creationId="{DC2714E3-ECE3-8CFC-664D-72026A1D5584}"/>
          </ac:spMkLst>
        </pc:spChg>
        <pc:spChg chg="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8" creationId="{FF031870-ACF1-0007-33DD-9EBCAB59AD4D}"/>
          </ac:spMkLst>
        </pc:spChg>
        <pc:spChg chg="del">
          <ac:chgData name="Sudvarg, Marion" userId="2bb9b31b-5f3c-4f72-8e1f-41eb276ee9c6" providerId="ADAL" clId="{05E1AB86-ABBB-40AE-8A88-636BF4488BF1}" dt="2024-05-08T03:06:07.418" v="834" actId="478"/>
          <ac:spMkLst>
            <pc:docMk/>
            <pc:sldMk cId="3111457617" sldId="551"/>
            <ac:spMk id="9" creationId="{F8273508-A9BB-37D4-9716-5E6051FA4F5B}"/>
          </ac:spMkLst>
        </pc:spChg>
        <pc:spChg chg="del">
          <ac:chgData name="Sudvarg, Marion" userId="2bb9b31b-5f3c-4f72-8e1f-41eb276ee9c6" providerId="ADAL" clId="{05E1AB86-ABBB-40AE-8A88-636BF4488BF1}" dt="2024-05-08T03:06:07.418" v="834" actId="478"/>
          <ac:spMkLst>
            <pc:docMk/>
            <pc:sldMk cId="3111457617" sldId="551"/>
            <ac:spMk id="10" creationId="{BFBE80E2-B941-0E3A-7B85-0E55B318FB4F}"/>
          </ac:spMkLst>
        </pc:spChg>
        <pc:spChg chg="del">
          <ac:chgData name="Sudvarg, Marion" userId="2bb9b31b-5f3c-4f72-8e1f-41eb276ee9c6" providerId="ADAL" clId="{05E1AB86-ABBB-40AE-8A88-636BF4488BF1}" dt="2024-05-08T03:06:13.649" v="836" actId="478"/>
          <ac:spMkLst>
            <pc:docMk/>
            <pc:sldMk cId="3111457617" sldId="551"/>
            <ac:spMk id="11" creationId="{9341F180-2152-6870-2CF3-21EDC11A5A3B}"/>
          </ac:spMkLst>
        </pc:spChg>
        <pc:spChg chg="del">
          <ac:chgData name="Sudvarg, Marion" userId="2bb9b31b-5f3c-4f72-8e1f-41eb276ee9c6" providerId="ADAL" clId="{05E1AB86-ABBB-40AE-8A88-636BF4488BF1}" dt="2024-05-08T03:06:10.219" v="835" actId="478"/>
          <ac:spMkLst>
            <pc:docMk/>
            <pc:sldMk cId="3111457617" sldId="551"/>
            <ac:spMk id="12" creationId="{7FDA22A7-F0D0-7FD5-5F38-65EB8635AD39}"/>
          </ac:spMkLst>
        </pc:spChg>
        <pc:spChg chg="del">
          <ac:chgData name="Sudvarg, Marion" userId="2bb9b31b-5f3c-4f72-8e1f-41eb276ee9c6" providerId="ADAL" clId="{05E1AB86-ABBB-40AE-8A88-636BF4488BF1}" dt="2024-05-08T03:06:10.219" v="835" actId="478"/>
          <ac:spMkLst>
            <pc:docMk/>
            <pc:sldMk cId="3111457617" sldId="551"/>
            <ac:spMk id="13" creationId="{2B0A17A3-E2D4-499A-EA14-6369FA8B6649}"/>
          </ac:spMkLst>
        </pc:spChg>
        <pc:spChg chg="del">
          <ac:chgData name="Sudvarg, Marion" userId="2bb9b31b-5f3c-4f72-8e1f-41eb276ee9c6" providerId="ADAL" clId="{05E1AB86-ABBB-40AE-8A88-636BF4488BF1}" dt="2024-05-08T03:06:13.649" v="836" actId="478"/>
          <ac:spMkLst>
            <pc:docMk/>
            <pc:sldMk cId="3111457617" sldId="551"/>
            <ac:spMk id="14" creationId="{5D20EEBF-9002-FC3B-3C8C-4658F4ED9EE9}"/>
          </ac:spMkLst>
        </pc:spChg>
        <pc:spChg chg="del">
          <ac:chgData name="Sudvarg, Marion" userId="2bb9b31b-5f3c-4f72-8e1f-41eb276ee9c6" providerId="ADAL" clId="{05E1AB86-ABBB-40AE-8A88-636BF4488BF1}" dt="2024-05-08T03:06:13.649" v="836" actId="478"/>
          <ac:spMkLst>
            <pc:docMk/>
            <pc:sldMk cId="3111457617" sldId="551"/>
            <ac:spMk id="15" creationId="{FD01A961-D250-F2FF-D2D7-7DA8D583A3F1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16" creationId="{EC3101CB-3EE5-08A4-63DB-79D54AC14F31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19" creationId="{A890220B-37EF-8364-F543-D98E25F61A80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20" creationId="{D042F26C-CB4C-D93B-5259-695AC1437B8C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21" creationId="{54586071-8163-2934-2BDD-053940EFED7B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24" creationId="{1672B363-8AD1-F772-4734-C2570FB95CD0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25" creationId="{57727423-DB86-D934-B85D-7B565EC2AD59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26" creationId="{ABAB5509-C535-0D0F-D76E-4F1C7CBA1055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27" creationId="{FD2B52A0-D4A8-97E3-E58E-56BB5C5A9B5E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30" creationId="{05306C58-38CC-17DB-F153-A3FDE531CFB5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31" creationId="{F1B02FA3-D454-2291-5AA0-D9217D13A2A6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32" creationId="{6CA55593-8AF8-7754-1B43-DAE2259ACA66}"/>
          </ac:spMkLst>
        </pc:spChg>
        <pc:spChg chg="add mod">
          <ac:chgData name="Sudvarg, Marion" userId="2bb9b31b-5f3c-4f72-8e1f-41eb276ee9c6" providerId="ADAL" clId="{05E1AB86-ABBB-40AE-8A88-636BF4488BF1}" dt="2024-05-08T03:13:51.158" v="1044" actId="1038"/>
          <ac:spMkLst>
            <pc:docMk/>
            <pc:sldMk cId="3111457617" sldId="551"/>
            <ac:spMk id="33" creationId="{3E7577B0-E74D-88CE-3C95-ECD0190CC99E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36" creationId="{BE314A1B-6A93-3AFC-AE82-1C5D261FD285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37" creationId="{D89E71CC-DD52-9BE8-1A6F-76082FBF906C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38" creationId="{58E5ADE0-616D-B5E8-04BC-696B3C83BE04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39" creationId="{F3FC9808-581A-BCFD-1906-0F281BB9777A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0" creationId="{91430641-D469-3A91-D0E4-918B3F29D171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1" creationId="{EAFD49D2-BA87-3E32-3230-BC21ECEE6AF9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2" creationId="{2A54FAFC-82D3-4C99-B058-2092E047F296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3" creationId="{BE39E430-1157-201E-3ABA-7F1E41592251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4" creationId="{6F501474-24F6-23A0-0557-8C667303DBE0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7" creationId="{D6F20D6A-17CB-30F2-CDFD-4B6ED75A71A2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8" creationId="{155717DC-3AD2-ED08-8212-F21A970B4268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49" creationId="{16F8E31B-041B-F19F-FAB9-1F6BF86CA7E6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50" creationId="{9D003E68-9EEB-E87D-BE63-6ECFCF96F176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53" creationId="{D6183139-3BD1-86B7-3B85-39E902BD116D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54" creationId="{556CB756-35FF-664E-55F9-4FABA4F67677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55" creationId="{F63CF63B-A232-F342-F385-581DD52DCE9A}"/>
          </ac:spMkLst>
        </pc:spChg>
        <pc:spChg chg="add del mod">
          <ac:chgData name="Sudvarg, Marion" userId="2bb9b31b-5f3c-4f72-8e1f-41eb276ee9c6" providerId="ADAL" clId="{05E1AB86-ABBB-40AE-8A88-636BF4488BF1}" dt="2024-05-08T03:15:37.865" v="1065" actId="478"/>
          <ac:spMkLst>
            <pc:docMk/>
            <pc:sldMk cId="3111457617" sldId="551"/>
            <ac:spMk id="56" creationId="{455A09CC-C02C-518C-3CE7-ED90B2C02E6B}"/>
          </ac:spMkLst>
        </pc:spChg>
        <pc:cxnChg chg="mod or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17" creationId="{CC1D4B0C-4A72-1EEF-4C68-3B3CCAE37A77}"/>
          </ac:cxnSpMkLst>
        </pc:cxnChg>
        <pc:cxnChg chg="mod or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18" creationId="{A5064BAF-C172-BC66-4D57-9ECB3F58E60E}"/>
          </ac:cxnSpMkLst>
        </pc:cxnChg>
        <pc:cxnChg chg="add mo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22" creationId="{DBFACB01-CC9C-F867-567E-78D7038B3C8E}"/>
          </ac:cxnSpMkLst>
        </pc:cxnChg>
        <pc:cxnChg chg="add mo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23" creationId="{33450108-BB33-4DD6-0739-94DE32A65FD2}"/>
          </ac:cxnSpMkLst>
        </pc:cxnChg>
        <pc:cxnChg chg="add mo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28" creationId="{2EDC1B8F-E382-BF0B-8397-2AB8DB4F22E2}"/>
          </ac:cxnSpMkLst>
        </pc:cxnChg>
        <pc:cxnChg chg="add mo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29" creationId="{404CB9BA-1A64-1724-3806-57B3399766B8}"/>
          </ac:cxnSpMkLst>
        </pc:cxnChg>
        <pc:cxnChg chg="add mo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34" creationId="{BB1B3678-DB89-F655-89AE-20D675C4B1B5}"/>
          </ac:cxnSpMkLst>
        </pc:cxnChg>
        <pc:cxnChg chg="add mod">
          <ac:chgData name="Sudvarg, Marion" userId="2bb9b31b-5f3c-4f72-8e1f-41eb276ee9c6" providerId="ADAL" clId="{05E1AB86-ABBB-40AE-8A88-636BF4488BF1}" dt="2024-05-08T03:13:51.158" v="1044" actId="1038"/>
          <ac:cxnSpMkLst>
            <pc:docMk/>
            <pc:sldMk cId="3111457617" sldId="551"/>
            <ac:cxnSpMk id="35" creationId="{1F6047D2-C785-B3B3-74F1-52FF0C081053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45" creationId="{AE34A761-AC41-EB03-EFAF-2353ADBC1F2C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46" creationId="{7A93D776-4686-C867-D348-7983064BABAA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51" creationId="{BAE6416F-389B-0DCA-EFDC-25B95B671E60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52" creationId="{E5B2BB54-557C-09A6-6264-4DE55C7E3E86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57" creationId="{6BC04247-E88A-52CE-3203-6465E85AFC1F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58" creationId="{E14EE700-CD50-8F1E-27EE-24A56EA557E6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59" creationId="{DD1C2850-EB94-0139-8F6E-BF284D17F3C2}"/>
          </ac:cxnSpMkLst>
        </pc:cxnChg>
        <pc:cxnChg chg="add del mod">
          <ac:chgData name="Sudvarg, Marion" userId="2bb9b31b-5f3c-4f72-8e1f-41eb276ee9c6" providerId="ADAL" clId="{05E1AB86-ABBB-40AE-8A88-636BF4488BF1}" dt="2024-05-08T03:15:37.865" v="1065" actId="478"/>
          <ac:cxnSpMkLst>
            <pc:docMk/>
            <pc:sldMk cId="3111457617" sldId="551"/>
            <ac:cxnSpMk id="60" creationId="{80983C23-F08A-772F-28F3-B6C2BC4086E0}"/>
          </ac:cxnSpMkLst>
        </pc:cxnChg>
      </pc:sldChg>
      <pc:sldChg chg="modSp add del mod">
        <pc:chgData name="Sudvarg, Marion" userId="2bb9b31b-5f3c-4f72-8e1f-41eb276ee9c6" providerId="ADAL" clId="{05E1AB86-ABBB-40AE-8A88-636BF4488BF1}" dt="2024-05-08T03:13:07.988" v="999" actId="2890"/>
        <pc:sldMkLst>
          <pc:docMk/>
          <pc:sldMk cId="1497840661" sldId="552"/>
        </pc:sldMkLst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2" creationId="{81409239-36E4-2904-514F-0C66EF956A97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5" creationId="{19B6CC61-A5AE-7E62-329A-C0DB2B13A827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6" creationId="{4F4CA529-7940-C483-9DE6-DF036B841A04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8" creationId="{FF031870-ACF1-0007-33DD-9EBCAB59AD4D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16" creationId="{EC3101CB-3EE5-08A4-63DB-79D54AC14F31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19" creationId="{A890220B-37EF-8364-F543-D98E25F61A80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20" creationId="{D042F26C-CB4C-D93B-5259-695AC1437B8C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21" creationId="{54586071-8163-2934-2BDD-053940EFED7B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24" creationId="{1672B363-8AD1-F772-4734-C2570FB95CD0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25" creationId="{57727423-DB86-D934-B85D-7B565EC2AD59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26" creationId="{ABAB5509-C535-0D0F-D76E-4F1C7CBA1055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27" creationId="{FD2B52A0-D4A8-97E3-E58E-56BB5C5A9B5E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30" creationId="{05306C58-38CC-17DB-F153-A3FDE531CFB5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31" creationId="{F1B02FA3-D454-2291-5AA0-D9217D13A2A6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32" creationId="{6CA55593-8AF8-7754-1B43-DAE2259ACA66}"/>
          </ac:spMkLst>
        </pc:spChg>
        <pc:spChg chg="mod">
          <ac:chgData name="Sudvarg, Marion" userId="2bb9b31b-5f3c-4f72-8e1f-41eb276ee9c6" providerId="ADAL" clId="{05E1AB86-ABBB-40AE-8A88-636BF4488BF1}" dt="2024-05-08T03:13:06.590" v="998" actId="1035"/>
          <ac:spMkLst>
            <pc:docMk/>
            <pc:sldMk cId="1497840661" sldId="552"/>
            <ac:spMk id="33" creationId="{3E7577B0-E74D-88CE-3C95-ECD0190CC99E}"/>
          </ac:spMkLst>
        </pc:sp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17" creationId="{CC1D4B0C-4A72-1EEF-4C68-3B3CCAE37A77}"/>
          </ac:cxnSpMkLst>
        </pc:cxn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18" creationId="{A5064BAF-C172-BC66-4D57-9ECB3F58E60E}"/>
          </ac:cxnSpMkLst>
        </pc:cxn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22" creationId="{DBFACB01-CC9C-F867-567E-78D7038B3C8E}"/>
          </ac:cxnSpMkLst>
        </pc:cxn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23" creationId="{33450108-BB33-4DD6-0739-94DE32A65FD2}"/>
          </ac:cxnSpMkLst>
        </pc:cxn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28" creationId="{2EDC1B8F-E382-BF0B-8397-2AB8DB4F22E2}"/>
          </ac:cxnSpMkLst>
        </pc:cxn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29" creationId="{404CB9BA-1A64-1724-3806-57B3399766B8}"/>
          </ac:cxnSpMkLst>
        </pc:cxn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34" creationId="{BB1B3678-DB89-F655-89AE-20D675C4B1B5}"/>
          </ac:cxnSpMkLst>
        </pc:cxnChg>
        <pc:cxnChg chg="mod">
          <ac:chgData name="Sudvarg, Marion" userId="2bb9b31b-5f3c-4f72-8e1f-41eb276ee9c6" providerId="ADAL" clId="{05E1AB86-ABBB-40AE-8A88-636BF4488BF1}" dt="2024-05-08T03:13:06.590" v="998" actId="1035"/>
          <ac:cxnSpMkLst>
            <pc:docMk/>
            <pc:sldMk cId="1497840661" sldId="552"/>
            <ac:cxnSpMk id="35" creationId="{1F6047D2-C785-B3B3-74F1-52FF0C081053}"/>
          </ac:cxnSpMkLst>
        </pc:cxnChg>
      </pc:sldChg>
      <pc:sldChg chg="addSp delSp modSp add mod modTransition modAnim">
        <pc:chgData name="Sudvarg, Marion" userId="2bb9b31b-5f3c-4f72-8e1f-41eb276ee9c6" providerId="ADAL" clId="{05E1AB86-ABBB-40AE-8A88-636BF4488BF1}" dt="2024-05-09T02:41:58.395" v="3716"/>
        <pc:sldMkLst>
          <pc:docMk/>
          <pc:sldMk cId="4258004631" sldId="552"/>
        </pc:sldMkLst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3" creationId="{DB5F82F3-51C5-855D-89DB-8165CC15B832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7" creationId="{066CAE7A-F558-B976-5E54-56BC7108B50C}"/>
          </ac:spMkLst>
        </pc:spChg>
        <pc:spChg chg="add mod">
          <ac:chgData name="Sudvarg, Marion" userId="2bb9b31b-5f3c-4f72-8e1f-41eb276ee9c6" providerId="ADAL" clId="{05E1AB86-ABBB-40AE-8A88-636BF4488BF1}" dt="2024-05-08T03:20:06.650" v="1086" actId="1076"/>
          <ac:spMkLst>
            <pc:docMk/>
            <pc:sldMk cId="4258004631" sldId="552"/>
            <ac:spMk id="9" creationId="{07C07FC8-DE53-5298-0DC1-AFC0B332C299}"/>
          </ac:spMkLst>
        </pc:spChg>
        <pc:spChg chg="add mod">
          <ac:chgData name="Sudvarg, Marion" userId="2bb9b31b-5f3c-4f72-8e1f-41eb276ee9c6" providerId="ADAL" clId="{05E1AB86-ABBB-40AE-8A88-636BF4488BF1}" dt="2024-05-08T03:20:06.650" v="1086" actId="1076"/>
          <ac:spMkLst>
            <pc:docMk/>
            <pc:sldMk cId="4258004631" sldId="552"/>
            <ac:spMk id="10" creationId="{E377FF62-481C-412A-A0CD-6736F8F939FA}"/>
          </ac:spMkLst>
        </pc:spChg>
        <pc:spChg chg="add mod">
          <ac:chgData name="Sudvarg, Marion" userId="2bb9b31b-5f3c-4f72-8e1f-41eb276ee9c6" providerId="ADAL" clId="{05E1AB86-ABBB-40AE-8A88-636BF4488BF1}" dt="2024-05-08T03:20:26.107" v="1095" actId="1035"/>
          <ac:spMkLst>
            <pc:docMk/>
            <pc:sldMk cId="4258004631" sldId="552"/>
            <ac:spMk id="11" creationId="{6EC4F3FB-0F5F-0D9D-D020-4C6B9657CF7B}"/>
          </ac:spMkLst>
        </pc:spChg>
        <pc:spChg chg="add mod">
          <ac:chgData name="Sudvarg, Marion" userId="2bb9b31b-5f3c-4f72-8e1f-41eb276ee9c6" providerId="ADAL" clId="{05E1AB86-ABBB-40AE-8A88-636BF4488BF1}" dt="2024-05-08T03:20:26.107" v="1095" actId="1035"/>
          <ac:spMkLst>
            <pc:docMk/>
            <pc:sldMk cId="4258004631" sldId="552"/>
            <ac:spMk id="12" creationId="{38FCFB01-CAD4-A1F4-AF80-3560916E03FA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13" creationId="{436442A6-591C-821E-4ECC-65C12B9F2F44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14" creationId="{2EB07EE7-E1D6-CB22-5294-C74F4A259426}"/>
          </ac:spMkLst>
        </pc:spChg>
        <pc:spChg chg="add mod">
          <ac:chgData name="Sudvarg, Marion" userId="2bb9b31b-5f3c-4f72-8e1f-41eb276ee9c6" providerId="ADAL" clId="{05E1AB86-ABBB-40AE-8A88-636BF4488BF1}" dt="2024-05-09T02:39:08.815" v="3692" actId="1076"/>
          <ac:spMkLst>
            <pc:docMk/>
            <pc:sldMk cId="4258004631" sldId="552"/>
            <ac:spMk id="15" creationId="{3979453D-377B-10CE-E6FD-81822C0655ED}"/>
          </ac:spMkLst>
        </pc:spChg>
        <pc:spChg chg="mod">
          <ac:chgData name="Sudvarg, Marion" userId="2bb9b31b-5f3c-4f72-8e1f-41eb276ee9c6" providerId="ADAL" clId="{05E1AB86-ABBB-40AE-8A88-636BF4488BF1}" dt="2024-05-08T03:19:50.261" v="1083" actId="20577"/>
          <ac:spMkLst>
            <pc:docMk/>
            <pc:sldMk cId="4258004631" sldId="552"/>
            <ac:spMk id="38" creationId="{58E5ADE0-616D-B5E8-04BC-696B3C83BE04}"/>
          </ac:spMkLst>
        </pc:spChg>
        <pc:spChg chg="mod">
          <ac:chgData name="Sudvarg, Marion" userId="2bb9b31b-5f3c-4f72-8e1f-41eb276ee9c6" providerId="ADAL" clId="{05E1AB86-ABBB-40AE-8A88-636BF4488BF1}" dt="2024-05-08T03:19:54.770" v="1084" actId="20577"/>
          <ac:spMkLst>
            <pc:docMk/>
            <pc:sldMk cId="4258004631" sldId="552"/>
            <ac:spMk id="55" creationId="{F63CF63B-A232-F342-F385-581DD52DCE9A}"/>
          </ac:spMkLst>
        </pc:spChg>
        <pc:spChg chg="add mod">
          <ac:chgData name="Sudvarg, Marion" userId="2bb9b31b-5f3c-4f72-8e1f-41eb276ee9c6" providerId="ADAL" clId="{05E1AB86-ABBB-40AE-8A88-636BF4488BF1}" dt="2024-05-09T02:39:08.815" v="3692" actId="1076"/>
          <ac:spMkLst>
            <pc:docMk/>
            <pc:sldMk cId="4258004631" sldId="552"/>
            <ac:spMk id="61" creationId="{DBE01A92-5DE0-DC07-FD4E-AF9B194ABF8E}"/>
          </ac:spMkLst>
        </pc:spChg>
        <pc:spChg chg="add mod">
          <ac:chgData name="Sudvarg, Marion" userId="2bb9b31b-5f3c-4f72-8e1f-41eb276ee9c6" providerId="ADAL" clId="{05E1AB86-ABBB-40AE-8A88-636BF4488BF1}" dt="2024-05-09T02:39:08.815" v="3692" actId="1076"/>
          <ac:spMkLst>
            <pc:docMk/>
            <pc:sldMk cId="4258004631" sldId="552"/>
            <ac:spMk id="62" creationId="{8E7757E3-35EB-73FD-646B-15D5DF5E8818}"/>
          </ac:spMkLst>
        </pc:spChg>
        <pc:spChg chg="add mod">
          <ac:chgData name="Sudvarg, Marion" userId="2bb9b31b-5f3c-4f72-8e1f-41eb276ee9c6" providerId="ADAL" clId="{05E1AB86-ABBB-40AE-8A88-636BF4488BF1}" dt="2024-05-09T02:39:08.815" v="3692" actId="1076"/>
          <ac:spMkLst>
            <pc:docMk/>
            <pc:sldMk cId="4258004631" sldId="552"/>
            <ac:spMk id="63" creationId="{DC331DE1-2609-21BA-EB1C-C0B35798D273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64" creationId="{8F67EF7F-70A2-0922-8436-E8BDACD6EE04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65" creationId="{C003CA0D-72DC-780B-63C7-6677DD54073F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66" creationId="{D5AF362E-8A22-3AEC-34C7-0D288DBE9C29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67" creationId="{B82A5C12-0C71-CCE4-3435-B2853774D4F6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68" creationId="{11677864-BE80-8532-B3F4-D459AD46A8C4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69" creationId="{1F93D6EB-89B4-81BA-5AE6-4E0DCECF1870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70" creationId="{24AF603A-622E-EAC3-816F-D853BA7DF02D}"/>
          </ac:spMkLst>
        </pc:spChg>
        <pc:spChg chg="add mod">
          <ac:chgData name="Sudvarg, Marion" userId="2bb9b31b-5f3c-4f72-8e1f-41eb276ee9c6" providerId="ADAL" clId="{05E1AB86-ABBB-40AE-8A88-636BF4488BF1}" dt="2024-05-09T02:40:18.947" v="3701" actId="164"/>
          <ac:spMkLst>
            <pc:docMk/>
            <pc:sldMk cId="4258004631" sldId="552"/>
            <ac:spMk id="71" creationId="{5F66A454-5D80-49AF-AB04-F7CB00AEF4C3}"/>
          </ac:spMkLst>
        </pc:spChg>
        <pc:grpChg chg="add del mod">
          <ac:chgData name="Sudvarg, Marion" userId="2bb9b31b-5f3c-4f72-8e1f-41eb276ee9c6" providerId="ADAL" clId="{05E1AB86-ABBB-40AE-8A88-636BF4488BF1}" dt="2024-05-09T02:40:22.148" v="3703" actId="478"/>
          <ac:grpSpMkLst>
            <pc:docMk/>
            <pc:sldMk cId="4258004631" sldId="552"/>
            <ac:grpSpMk id="72" creationId="{3EBC35BE-E0E7-1AE7-8327-C57EEF1F808B}"/>
          </ac:grpSpMkLst>
        </pc:grpChg>
        <pc:cxnChg chg="mod">
          <ac:chgData name="Sudvarg, Marion" userId="2bb9b31b-5f3c-4f72-8e1f-41eb276ee9c6" providerId="ADAL" clId="{05E1AB86-ABBB-40AE-8A88-636BF4488BF1}" dt="2024-05-08T03:28:56.112" v="1109" actId="962"/>
          <ac:cxnSpMkLst>
            <pc:docMk/>
            <pc:sldMk cId="4258004631" sldId="552"/>
            <ac:cxnSpMk id="35" creationId="{1F6047D2-C785-B3B3-74F1-52FF0C081053}"/>
          </ac:cxnSpMkLst>
        </pc:cxnChg>
      </pc:sldChg>
      <pc:sldChg chg="delSp modSp add mod modTransition delAnim modAnim">
        <pc:chgData name="Sudvarg, Marion" userId="2bb9b31b-5f3c-4f72-8e1f-41eb276ee9c6" providerId="ADAL" clId="{05E1AB86-ABBB-40AE-8A88-636BF4488BF1}" dt="2024-05-09T02:44:24.414" v="3720"/>
        <pc:sldMkLst>
          <pc:docMk/>
          <pc:sldMk cId="1855064584" sldId="553"/>
        </pc:sldMkLst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2" creationId="{81409239-36E4-2904-514F-0C66EF956A97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3" creationId="{DB5F82F3-51C5-855D-89DB-8165CC15B832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5" creationId="{19B6CC61-A5AE-7E62-329A-C0DB2B13A827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6" creationId="{4F4CA529-7940-C483-9DE6-DF036B841A04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7" creationId="{066CAE7A-F558-B976-5E54-56BC7108B50C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8" creationId="{FF031870-ACF1-0007-33DD-9EBCAB59AD4D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9" creationId="{07C07FC8-DE53-5298-0DC1-AFC0B332C299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10" creationId="{E377FF62-481C-412A-A0CD-6736F8F939FA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11" creationId="{6EC4F3FB-0F5F-0D9D-D020-4C6B9657CF7B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12" creationId="{38FCFB01-CAD4-A1F4-AF80-3560916E03FA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16" creationId="{EC3101CB-3EE5-08A4-63DB-79D54AC14F31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19" creationId="{A890220B-37EF-8364-F543-D98E25F61A80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20" creationId="{D042F26C-CB4C-D93B-5259-695AC1437B8C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21" creationId="{54586071-8163-2934-2BDD-053940EFED7B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24" creationId="{1672B363-8AD1-F772-4734-C2570FB95CD0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25" creationId="{57727423-DB86-D934-B85D-7B565EC2AD59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26" creationId="{ABAB5509-C535-0D0F-D76E-4F1C7CBA1055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27" creationId="{FD2B52A0-D4A8-97E3-E58E-56BB5C5A9B5E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30" creationId="{05306C58-38CC-17DB-F153-A3FDE531CFB5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31" creationId="{F1B02FA3-D454-2291-5AA0-D9217D13A2A6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32" creationId="{6CA55593-8AF8-7754-1B43-DAE2259ACA66}"/>
          </ac:spMkLst>
        </pc:spChg>
        <pc:spChg chg="del">
          <ac:chgData name="Sudvarg, Marion" userId="2bb9b31b-5f3c-4f72-8e1f-41eb276ee9c6" providerId="ADAL" clId="{05E1AB86-ABBB-40AE-8A88-636BF4488BF1}" dt="2024-05-08T03:27:58.443" v="1103" actId="478"/>
          <ac:spMkLst>
            <pc:docMk/>
            <pc:sldMk cId="1855064584" sldId="553"/>
            <ac:spMk id="33" creationId="{3E7577B0-E74D-88CE-3C95-ECD0190CC99E}"/>
          </ac:spMkLst>
        </pc:spChg>
        <pc:spChg chg="del">
          <ac:chgData name="Sudvarg, Marion" userId="2bb9b31b-5f3c-4f72-8e1f-41eb276ee9c6" providerId="ADAL" clId="{05E1AB86-ABBB-40AE-8A88-636BF4488BF1}" dt="2024-05-08T03:27:56.248" v="1102" actId="478"/>
          <ac:spMkLst>
            <pc:docMk/>
            <pc:sldMk cId="1855064584" sldId="553"/>
            <ac:spMk id="36" creationId="{BE314A1B-6A93-3AFC-AE82-1C5D261FD285}"/>
          </ac:spMkLst>
        </pc:spChg>
        <pc:spChg chg="mod">
          <ac:chgData name="Sudvarg, Marion" userId="2bb9b31b-5f3c-4f72-8e1f-41eb276ee9c6" providerId="ADAL" clId="{05E1AB86-ABBB-40AE-8A88-636BF4488BF1}" dt="2024-05-08T03:33:35.933" v="1114" actId="1076"/>
          <ac:spMkLst>
            <pc:docMk/>
            <pc:sldMk cId="1855064584" sldId="553"/>
            <ac:spMk id="37" creationId="{D89E71CC-DD52-9BE8-1A6F-76082FBF906C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38" creationId="{58E5ADE0-616D-B5E8-04BC-696B3C83BE04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39" creationId="{F3FC9808-581A-BCFD-1906-0F281BB9777A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0" creationId="{91430641-D469-3A91-D0E4-918B3F29D171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1" creationId="{EAFD49D2-BA87-3E32-3230-BC21ECEE6AF9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2" creationId="{2A54FAFC-82D3-4C99-B058-2092E047F296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3" creationId="{BE39E430-1157-201E-3ABA-7F1E41592251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4" creationId="{6F501474-24F6-23A0-0557-8C667303DBE0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7" creationId="{D6F20D6A-17CB-30F2-CDFD-4B6ED75A71A2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8" creationId="{155717DC-3AD2-ED08-8212-F21A970B4268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49" creationId="{16F8E31B-041B-F19F-FAB9-1F6BF86CA7E6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50" creationId="{9D003E68-9EEB-E87D-BE63-6ECFCF96F176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53" creationId="{D6183139-3BD1-86B7-3B85-39E902BD116D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54" creationId="{556CB756-35FF-664E-55F9-4FABA4F67677}"/>
          </ac:spMkLst>
        </pc:spChg>
        <pc:spChg chg="del">
          <ac:chgData name="Sudvarg, Marion" userId="2bb9b31b-5f3c-4f72-8e1f-41eb276ee9c6" providerId="ADAL" clId="{05E1AB86-ABBB-40AE-8A88-636BF4488BF1}" dt="2024-05-08T03:28:27.363" v="1107" actId="478"/>
          <ac:spMkLst>
            <pc:docMk/>
            <pc:sldMk cId="1855064584" sldId="553"/>
            <ac:spMk id="55" creationId="{F63CF63B-A232-F342-F385-581DD52DCE9A}"/>
          </ac:spMkLst>
        </pc:spChg>
        <pc:spChg chg="mod">
          <ac:chgData name="Sudvarg, Marion" userId="2bb9b31b-5f3c-4f72-8e1f-41eb276ee9c6" providerId="ADAL" clId="{05E1AB86-ABBB-40AE-8A88-636BF4488BF1}" dt="2024-05-08T03:33:35.933" v="1114" actId="1076"/>
          <ac:spMkLst>
            <pc:docMk/>
            <pc:sldMk cId="1855064584" sldId="553"/>
            <ac:spMk id="56" creationId="{455A09CC-C02C-518C-3CE7-ED90B2C02E6B}"/>
          </ac:spMkLst>
        </pc:sp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17" creationId="{CC1D4B0C-4A72-1EEF-4C68-3B3CCAE37A77}"/>
          </ac:cxnSpMkLst>
        </pc:cxn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18" creationId="{A5064BAF-C172-BC66-4D57-9ECB3F58E60E}"/>
          </ac:cxnSpMkLst>
        </pc:cxn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22" creationId="{DBFACB01-CC9C-F867-567E-78D7038B3C8E}"/>
          </ac:cxnSpMkLst>
        </pc:cxn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23" creationId="{33450108-BB33-4DD6-0739-94DE32A65FD2}"/>
          </ac:cxnSpMkLst>
        </pc:cxn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28" creationId="{2EDC1B8F-E382-BF0B-8397-2AB8DB4F22E2}"/>
          </ac:cxnSpMkLst>
        </pc:cxn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29" creationId="{404CB9BA-1A64-1724-3806-57B3399766B8}"/>
          </ac:cxnSpMkLst>
        </pc:cxn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34" creationId="{BB1B3678-DB89-F655-89AE-20D675C4B1B5}"/>
          </ac:cxnSpMkLst>
        </pc:cxnChg>
        <pc:cxnChg chg="del">
          <ac:chgData name="Sudvarg, Marion" userId="2bb9b31b-5f3c-4f72-8e1f-41eb276ee9c6" providerId="ADAL" clId="{05E1AB86-ABBB-40AE-8A88-636BF4488BF1}" dt="2024-05-08T03:27:56.248" v="1102" actId="478"/>
          <ac:cxnSpMkLst>
            <pc:docMk/>
            <pc:sldMk cId="1855064584" sldId="553"/>
            <ac:cxnSpMk id="35" creationId="{1F6047D2-C785-B3B3-74F1-52FF0C081053}"/>
          </ac:cxnSpMkLst>
        </pc:cxnChg>
        <pc:cxnChg chg="del">
          <ac:chgData name="Sudvarg, Marion" userId="2bb9b31b-5f3c-4f72-8e1f-41eb276ee9c6" providerId="ADAL" clId="{05E1AB86-ABBB-40AE-8A88-636BF4488BF1}" dt="2024-05-08T03:28:27.363" v="1107" actId="478"/>
          <ac:cxnSpMkLst>
            <pc:docMk/>
            <pc:sldMk cId="1855064584" sldId="553"/>
            <ac:cxnSpMk id="45" creationId="{AE34A761-AC41-EB03-EFAF-2353ADBC1F2C}"/>
          </ac:cxnSpMkLst>
        </pc:cxnChg>
        <pc:cxnChg chg="del">
          <ac:chgData name="Sudvarg, Marion" userId="2bb9b31b-5f3c-4f72-8e1f-41eb276ee9c6" providerId="ADAL" clId="{05E1AB86-ABBB-40AE-8A88-636BF4488BF1}" dt="2024-05-08T03:28:27.363" v="1107" actId="478"/>
          <ac:cxnSpMkLst>
            <pc:docMk/>
            <pc:sldMk cId="1855064584" sldId="553"/>
            <ac:cxnSpMk id="46" creationId="{7A93D776-4686-C867-D348-7983064BABAA}"/>
          </ac:cxnSpMkLst>
        </pc:cxnChg>
        <pc:cxnChg chg="del">
          <ac:chgData name="Sudvarg, Marion" userId="2bb9b31b-5f3c-4f72-8e1f-41eb276ee9c6" providerId="ADAL" clId="{05E1AB86-ABBB-40AE-8A88-636BF4488BF1}" dt="2024-05-08T03:28:27.363" v="1107" actId="478"/>
          <ac:cxnSpMkLst>
            <pc:docMk/>
            <pc:sldMk cId="1855064584" sldId="553"/>
            <ac:cxnSpMk id="51" creationId="{BAE6416F-389B-0DCA-EFDC-25B95B671E60}"/>
          </ac:cxnSpMkLst>
        </pc:cxnChg>
        <pc:cxnChg chg="del">
          <ac:chgData name="Sudvarg, Marion" userId="2bb9b31b-5f3c-4f72-8e1f-41eb276ee9c6" providerId="ADAL" clId="{05E1AB86-ABBB-40AE-8A88-636BF4488BF1}" dt="2024-05-08T03:28:27.363" v="1107" actId="478"/>
          <ac:cxnSpMkLst>
            <pc:docMk/>
            <pc:sldMk cId="1855064584" sldId="553"/>
            <ac:cxnSpMk id="52" creationId="{E5B2BB54-557C-09A6-6264-4DE55C7E3E86}"/>
          </ac:cxnSpMkLst>
        </pc:cxnChg>
        <pc:cxnChg chg="del">
          <ac:chgData name="Sudvarg, Marion" userId="2bb9b31b-5f3c-4f72-8e1f-41eb276ee9c6" providerId="ADAL" clId="{05E1AB86-ABBB-40AE-8A88-636BF4488BF1}" dt="2024-05-08T03:28:27.363" v="1107" actId="478"/>
          <ac:cxnSpMkLst>
            <pc:docMk/>
            <pc:sldMk cId="1855064584" sldId="553"/>
            <ac:cxnSpMk id="57" creationId="{6BC04247-E88A-52CE-3203-6465E85AFC1F}"/>
          </ac:cxnSpMkLst>
        </pc:cxnChg>
        <pc:cxnChg chg="mod">
          <ac:chgData name="Sudvarg, Marion" userId="2bb9b31b-5f3c-4f72-8e1f-41eb276ee9c6" providerId="ADAL" clId="{05E1AB86-ABBB-40AE-8A88-636BF4488BF1}" dt="2024-05-08T03:33:35.933" v="1114" actId="1076"/>
          <ac:cxnSpMkLst>
            <pc:docMk/>
            <pc:sldMk cId="1855064584" sldId="553"/>
            <ac:cxnSpMk id="58" creationId="{E14EE700-CD50-8F1E-27EE-24A56EA557E6}"/>
          </ac:cxnSpMkLst>
        </pc:cxnChg>
        <pc:cxnChg chg="del">
          <ac:chgData name="Sudvarg, Marion" userId="2bb9b31b-5f3c-4f72-8e1f-41eb276ee9c6" providerId="ADAL" clId="{05E1AB86-ABBB-40AE-8A88-636BF4488BF1}" dt="2024-05-08T03:28:27.363" v="1107" actId="478"/>
          <ac:cxnSpMkLst>
            <pc:docMk/>
            <pc:sldMk cId="1855064584" sldId="553"/>
            <ac:cxnSpMk id="59" creationId="{DD1C2850-EB94-0139-8F6E-BF284D17F3C2}"/>
          </ac:cxnSpMkLst>
        </pc:cxnChg>
        <pc:cxnChg chg="del">
          <ac:chgData name="Sudvarg, Marion" userId="2bb9b31b-5f3c-4f72-8e1f-41eb276ee9c6" providerId="ADAL" clId="{05E1AB86-ABBB-40AE-8A88-636BF4488BF1}" dt="2024-05-08T03:28:27.363" v="1107" actId="478"/>
          <ac:cxnSpMkLst>
            <pc:docMk/>
            <pc:sldMk cId="1855064584" sldId="553"/>
            <ac:cxnSpMk id="60" creationId="{80983C23-F08A-772F-28F3-B6C2BC4086E0}"/>
          </ac:cxnSpMkLst>
        </pc:cxnChg>
      </pc:sldChg>
      <pc:sldChg chg="addSp modSp add mod modAnim">
        <pc:chgData name="Sudvarg, Marion" userId="2bb9b31b-5f3c-4f72-8e1f-41eb276ee9c6" providerId="ADAL" clId="{05E1AB86-ABBB-40AE-8A88-636BF4488BF1}" dt="2024-05-09T02:44:50.905" v="3721"/>
        <pc:sldMkLst>
          <pc:docMk/>
          <pc:sldMk cId="604492738" sldId="554"/>
        </pc:sldMkLst>
        <pc:spChg chg="add mod">
          <ac:chgData name="Sudvarg, Marion" userId="2bb9b31b-5f3c-4f72-8e1f-41eb276ee9c6" providerId="ADAL" clId="{05E1AB86-ABBB-40AE-8A88-636BF4488BF1}" dt="2024-05-08T03:34:07.471" v="1126" actId="1076"/>
          <ac:spMkLst>
            <pc:docMk/>
            <pc:sldMk cId="604492738" sldId="554"/>
            <ac:spMk id="2" creationId="{503E76F5-AFFA-8C1C-8D2C-52A9BD9F6234}"/>
          </ac:spMkLst>
        </pc:spChg>
        <pc:spChg chg="add mod">
          <ac:chgData name="Sudvarg, Marion" userId="2bb9b31b-5f3c-4f72-8e1f-41eb276ee9c6" providerId="ADAL" clId="{05E1AB86-ABBB-40AE-8A88-636BF4488BF1}" dt="2024-05-08T03:35:29.651" v="1205" actId="20577"/>
          <ac:spMkLst>
            <pc:docMk/>
            <pc:sldMk cId="604492738" sldId="554"/>
            <ac:spMk id="3" creationId="{D2456E00-C44F-4793-83B0-FB7CB39CEAFD}"/>
          </ac:spMkLst>
        </pc:spChg>
        <pc:spChg chg="mod">
          <ac:chgData name="Sudvarg, Marion" userId="2bb9b31b-5f3c-4f72-8e1f-41eb276ee9c6" providerId="ADAL" clId="{05E1AB86-ABBB-40AE-8A88-636BF4488BF1}" dt="2024-05-08T03:33:42.808" v="1118" actId="20577"/>
          <ac:spMkLst>
            <pc:docMk/>
            <pc:sldMk cId="604492738" sldId="554"/>
            <ac:spMk id="56" creationId="{455A09CC-C02C-518C-3CE7-ED90B2C02E6B}"/>
          </ac:spMkLst>
        </pc:spChg>
      </pc:sldChg>
      <pc:sldChg chg="addSp delSp modSp add mod ord modAnim">
        <pc:chgData name="Sudvarg, Marion" userId="2bb9b31b-5f3c-4f72-8e1f-41eb276ee9c6" providerId="ADAL" clId="{05E1AB86-ABBB-40AE-8A88-636BF4488BF1}" dt="2024-05-08T17:25:06.273" v="1961"/>
        <pc:sldMkLst>
          <pc:docMk/>
          <pc:sldMk cId="1765995697" sldId="555"/>
        </pc:sldMkLst>
        <pc:spChg chg="del">
          <ac:chgData name="Sudvarg, Marion" userId="2bb9b31b-5f3c-4f72-8e1f-41eb276ee9c6" providerId="ADAL" clId="{05E1AB86-ABBB-40AE-8A88-636BF4488BF1}" dt="2024-05-08T03:36:48.207" v="1210" actId="478"/>
          <ac:spMkLst>
            <pc:docMk/>
            <pc:sldMk cId="1765995697" sldId="555"/>
            <ac:spMk id="2" creationId="{81409239-36E4-2904-514F-0C66EF956A97}"/>
          </ac:spMkLst>
        </pc:spChg>
        <pc:spChg chg="del">
          <ac:chgData name="Sudvarg, Marion" userId="2bb9b31b-5f3c-4f72-8e1f-41eb276ee9c6" providerId="ADAL" clId="{05E1AB86-ABBB-40AE-8A88-636BF4488BF1}" dt="2024-05-08T03:36:45.486" v="1209" actId="478"/>
          <ac:spMkLst>
            <pc:docMk/>
            <pc:sldMk cId="1765995697" sldId="555"/>
            <ac:spMk id="3" creationId="{C8731203-6785-2A97-7CB9-17B57A8646E2}"/>
          </ac:spMkLst>
        </pc:spChg>
        <pc:spChg chg="del">
          <ac:chgData name="Sudvarg, Marion" userId="2bb9b31b-5f3c-4f72-8e1f-41eb276ee9c6" providerId="ADAL" clId="{05E1AB86-ABBB-40AE-8A88-636BF4488BF1}" dt="2024-05-08T03:36:49.527" v="1211" actId="478"/>
          <ac:spMkLst>
            <pc:docMk/>
            <pc:sldMk cId="1765995697" sldId="555"/>
            <ac:spMk id="5" creationId="{19B6CC61-A5AE-7E62-329A-C0DB2B13A827}"/>
          </ac:spMkLst>
        </pc:spChg>
        <pc:spChg chg="del">
          <ac:chgData name="Sudvarg, Marion" userId="2bb9b31b-5f3c-4f72-8e1f-41eb276ee9c6" providerId="ADAL" clId="{05E1AB86-ABBB-40AE-8A88-636BF4488BF1}" dt="2024-05-08T03:36:50.959" v="1212" actId="478"/>
          <ac:spMkLst>
            <pc:docMk/>
            <pc:sldMk cId="1765995697" sldId="555"/>
            <ac:spMk id="6" creationId="{4F4CA529-7940-C483-9DE6-DF036B841A04}"/>
          </ac:spMkLst>
        </pc:spChg>
        <pc:spChg chg="mod">
          <ac:chgData name="Sudvarg, Marion" userId="2bb9b31b-5f3c-4f72-8e1f-41eb276ee9c6" providerId="ADAL" clId="{05E1AB86-ABBB-40AE-8A88-636BF4488BF1}" dt="2024-05-08T05:13:54.485" v="1242" actId="20577"/>
          <ac:spMkLst>
            <pc:docMk/>
            <pc:sldMk cId="1765995697" sldId="555"/>
            <ac:spMk id="7" creationId="{DC2714E3-ECE3-8CFC-664D-72026A1D5584}"/>
          </ac:spMkLst>
        </pc:spChg>
        <pc:spChg chg="del">
          <ac:chgData name="Sudvarg, Marion" userId="2bb9b31b-5f3c-4f72-8e1f-41eb276ee9c6" providerId="ADAL" clId="{05E1AB86-ABBB-40AE-8A88-636BF4488BF1}" dt="2024-05-08T03:36:53.768" v="1214" actId="478"/>
          <ac:spMkLst>
            <pc:docMk/>
            <pc:sldMk cId="1765995697" sldId="555"/>
            <ac:spMk id="8" creationId="{FF031870-ACF1-0007-33DD-9EBCAB59AD4D}"/>
          </ac:spMkLst>
        </pc:spChg>
        <pc:spChg chg="mod">
          <ac:chgData name="Sudvarg, Marion" userId="2bb9b31b-5f3c-4f72-8e1f-41eb276ee9c6" providerId="ADAL" clId="{05E1AB86-ABBB-40AE-8A88-636BF4488BF1}" dt="2024-05-08T03:37:20.396" v="1217" actId="14100"/>
          <ac:spMkLst>
            <pc:docMk/>
            <pc:sldMk cId="1765995697" sldId="555"/>
            <ac:spMk id="9" creationId="{F8273508-A9BB-37D4-9716-5E6051FA4F5B}"/>
          </ac:spMkLst>
        </pc:spChg>
        <pc:spChg chg="del">
          <ac:chgData name="Sudvarg, Marion" userId="2bb9b31b-5f3c-4f72-8e1f-41eb276ee9c6" providerId="ADAL" clId="{05E1AB86-ABBB-40AE-8A88-636BF4488BF1}" dt="2024-05-08T03:36:52.388" v="1213" actId="478"/>
          <ac:spMkLst>
            <pc:docMk/>
            <pc:sldMk cId="1765995697" sldId="555"/>
            <ac:spMk id="11" creationId="{9341F180-2152-6870-2CF3-21EDC11A5A3B}"/>
          </ac:spMkLst>
        </pc:spChg>
        <pc:spChg chg="mod">
          <ac:chgData name="Sudvarg, Marion" userId="2bb9b31b-5f3c-4f72-8e1f-41eb276ee9c6" providerId="ADAL" clId="{05E1AB86-ABBB-40AE-8A88-636BF4488BF1}" dt="2024-05-08T03:37:24.085" v="1219" actId="14100"/>
          <ac:spMkLst>
            <pc:docMk/>
            <pc:sldMk cId="1765995697" sldId="555"/>
            <ac:spMk id="12" creationId="{7FDA22A7-F0D0-7FD5-5F38-65EB8635AD39}"/>
          </ac:spMkLst>
        </pc:spChg>
        <pc:spChg chg="mod">
          <ac:chgData name="Sudvarg, Marion" userId="2bb9b31b-5f3c-4f72-8e1f-41eb276ee9c6" providerId="ADAL" clId="{05E1AB86-ABBB-40AE-8A88-636BF4488BF1}" dt="2024-05-08T03:37:34.005" v="1221" actId="14100"/>
          <ac:spMkLst>
            <pc:docMk/>
            <pc:sldMk cId="1765995697" sldId="555"/>
            <ac:spMk id="14" creationId="{5D20EEBF-9002-FC3B-3C8C-4658F4ED9EE9}"/>
          </ac:spMkLst>
        </pc:spChg>
        <pc:spChg chg="add mod">
          <ac:chgData name="Sudvarg, Marion" userId="2bb9b31b-5f3c-4f72-8e1f-41eb276ee9c6" providerId="ADAL" clId="{05E1AB86-ABBB-40AE-8A88-636BF4488BF1}" dt="2024-05-08T05:27:12.138" v="1321" actId="14100"/>
          <ac:spMkLst>
            <pc:docMk/>
            <pc:sldMk cId="1765995697" sldId="555"/>
            <ac:spMk id="24" creationId="{CF33B868-2624-6EAB-FEA0-05639CA0A737}"/>
          </ac:spMkLst>
        </pc:spChg>
        <pc:spChg chg="add mod">
          <ac:chgData name="Sudvarg, Marion" userId="2bb9b31b-5f3c-4f72-8e1f-41eb276ee9c6" providerId="ADAL" clId="{05E1AB86-ABBB-40AE-8A88-636BF4488BF1}" dt="2024-05-08T05:27:28.312" v="1325" actId="13822"/>
          <ac:spMkLst>
            <pc:docMk/>
            <pc:sldMk cId="1765995697" sldId="555"/>
            <ac:spMk id="25" creationId="{BAF28DDA-0EA5-6E21-932C-F65A1529691E}"/>
          </ac:spMkLst>
        </pc:spChg>
        <pc:spChg chg="add mod">
          <ac:chgData name="Sudvarg, Marion" userId="2bb9b31b-5f3c-4f72-8e1f-41eb276ee9c6" providerId="ADAL" clId="{05E1AB86-ABBB-40AE-8A88-636BF4488BF1}" dt="2024-05-08T05:27:51.043" v="1327" actId="1076"/>
          <ac:spMkLst>
            <pc:docMk/>
            <pc:sldMk cId="1765995697" sldId="555"/>
            <ac:spMk id="26" creationId="{0B7B9126-66FB-1E06-5E15-870FF89C8029}"/>
          </ac:spMkLst>
        </pc:spChg>
        <pc:spChg chg="add mod">
          <ac:chgData name="Sudvarg, Marion" userId="2bb9b31b-5f3c-4f72-8e1f-41eb276ee9c6" providerId="ADAL" clId="{05E1AB86-ABBB-40AE-8A88-636BF4488BF1}" dt="2024-05-08T05:31:18.435" v="1337" actId="1076"/>
          <ac:spMkLst>
            <pc:docMk/>
            <pc:sldMk cId="1765995697" sldId="555"/>
            <ac:spMk id="33" creationId="{8A7CD6FE-BCA9-CBE5-C1D4-648A5CF00B63}"/>
          </ac:spMkLst>
        </pc:spChg>
        <pc:spChg chg="add mod">
          <ac:chgData name="Sudvarg, Marion" userId="2bb9b31b-5f3c-4f72-8e1f-41eb276ee9c6" providerId="ADAL" clId="{05E1AB86-ABBB-40AE-8A88-636BF4488BF1}" dt="2024-05-08T05:31:48.375" v="1347" actId="20577"/>
          <ac:spMkLst>
            <pc:docMk/>
            <pc:sldMk cId="1765995697" sldId="555"/>
            <ac:spMk id="40" creationId="{E3D6DC3B-AE85-F67E-C12D-A2878127194E}"/>
          </ac:spMkLst>
        </pc:spChg>
        <pc:cxnChg chg="add mod">
          <ac:chgData name="Sudvarg, Marion" userId="2bb9b31b-5f3c-4f72-8e1f-41eb276ee9c6" providerId="ADAL" clId="{05E1AB86-ABBB-40AE-8A88-636BF4488BF1}" dt="2024-05-08T05:15:46.828" v="1310" actId="1076"/>
          <ac:cxnSpMkLst>
            <pc:docMk/>
            <pc:sldMk cId="1765995697" sldId="555"/>
            <ac:cxnSpMk id="17" creationId="{CEA6697C-D2C1-B16F-7660-4E3E85D2B2C2}"/>
          </ac:cxnSpMkLst>
        </pc:cxnChg>
        <pc:cxnChg chg="add mod">
          <ac:chgData name="Sudvarg, Marion" userId="2bb9b31b-5f3c-4f72-8e1f-41eb276ee9c6" providerId="ADAL" clId="{05E1AB86-ABBB-40AE-8A88-636BF4488BF1}" dt="2024-05-08T05:15:50.214" v="1312" actId="1076"/>
          <ac:cxnSpMkLst>
            <pc:docMk/>
            <pc:sldMk cId="1765995697" sldId="555"/>
            <ac:cxnSpMk id="18" creationId="{71A1797A-E891-DB8A-6D11-6A8990F2E96C}"/>
          </ac:cxnSpMkLst>
        </pc:cxnChg>
        <pc:cxnChg chg="add mod">
          <ac:chgData name="Sudvarg, Marion" userId="2bb9b31b-5f3c-4f72-8e1f-41eb276ee9c6" providerId="ADAL" clId="{05E1AB86-ABBB-40AE-8A88-636BF4488BF1}" dt="2024-05-08T05:23:54.380" v="1318" actId="14100"/>
          <ac:cxnSpMkLst>
            <pc:docMk/>
            <pc:sldMk cId="1765995697" sldId="555"/>
            <ac:cxnSpMk id="19" creationId="{F231AAA6-B64E-C698-33C0-1D234EFDD626}"/>
          </ac:cxnSpMkLst>
        </pc:cxnChg>
        <pc:cxnChg chg="add mod">
          <ac:chgData name="Sudvarg, Marion" userId="2bb9b31b-5f3c-4f72-8e1f-41eb276ee9c6" providerId="ADAL" clId="{05E1AB86-ABBB-40AE-8A88-636BF4488BF1}" dt="2024-05-08T05:23:49.725" v="1317" actId="1076"/>
          <ac:cxnSpMkLst>
            <pc:docMk/>
            <pc:sldMk cId="1765995697" sldId="555"/>
            <ac:cxnSpMk id="22" creationId="{DFD8F200-7DDC-D3B8-3CB4-F037F118857B}"/>
          </ac:cxnSpMkLst>
        </pc:cxnChg>
        <pc:cxnChg chg="add mod">
          <ac:chgData name="Sudvarg, Marion" userId="2bb9b31b-5f3c-4f72-8e1f-41eb276ee9c6" providerId="ADAL" clId="{05E1AB86-ABBB-40AE-8A88-636BF4488BF1}" dt="2024-05-08T05:31:04.946" v="1334" actId="14100"/>
          <ac:cxnSpMkLst>
            <pc:docMk/>
            <pc:sldMk cId="1765995697" sldId="555"/>
            <ac:cxnSpMk id="27" creationId="{0E86E8AB-CFEB-76F7-6572-C65EF468663D}"/>
          </ac:cxnSpMkLst>
        </pc:cxnChg>
        <pc:cxnChg chg="add mod">
          <ac:chgData name="Sudvarg, Marion" userId="2bb9b31b-5f3c-4f72-8e1f-41eb276ee9c6" providerId="ADAL" clId="{05E1AB86-ABBB-40AE-8A88-636BF4488BF1}" dt="2024-05-08T05:31:09.074" v="1335" actId="14100"/>
          <ac:cxnSpMkLst>
            <pc:docMk/>
            <pc:sldMk cId="1765995697" sldId="555"/>
            <ac:cxnSpMk id="29" creationId="{53FA62BD-351A-E2E6-934D-235BE123F00B}"/>
          </ac:cxnSpMkLst>
        </pc:cxnChg>
        <pc:cxnChg chg="add mod">
          <ac:chgData name="Sudvarg, Marion" userId="2bb9b31b-5f3c-4f72-8e1f-41eb276ee9c6" providerId="ADAL" clId="{05E1AB86-ABBB-40AE-8A88-636BF4488BF1}" dt="2024-05-08T05:31:36.340" v="1343" actId="14100"/>
          <ac:cxnSpMkLst>
            <pc:docMk/>
            <pc:sldMk cId="1765995697" sldId="555"/>
            <ac:cxnSpMk id="34" creationId="{F0E77AB3-DE1E-7A68-7B53-84E3BFEC2ECB}"/>
          </ac:cxnSpMkLst>
        </pc:cxnChg>
        <pc:cxnChg chg="add mod">
          <ac:chgData name="Sudvarg, Marion" userId="2bb9b31b-5f3c-4f72-8e1f-41eb276ee9c6" providerId="ADAL" clId="{05E1AB86-ABBB-40AE-8A88-636BF4488BF1}" dt="2024-05-08T05:31:39.233" v="1344" actId="14100"/>
          <ac:cxnSpMkLst>
            <pc:docMk/>
            <pc:sldMk cId="1765995697" sldId="555"/>
            <ac:cxnSpMk id="37" creationId="{0D80B13D-89F3-35BE-BE9A-601698C75383}"/>
          </ac:cxnSpMkLst>
        </pc:cxnChg>
      </pc:sldChg>
      <pc:sldChg chg="addSp delSp modSp new del mod">
        <pc:chgData name="Sudvarg, Marion" userId="2bb9b31b-5f3c-4f72-8e1f-41eb276ee9c6" providerId="ADAL" clId="{05E1AB86-ABBB-40AE-8A88-636BF4488BF1}" dt="2024-05-08T21:15:10.448" v="2417" actId="47"/>
        <pc:sldMkLst>
          <pc:docMk/>
          <pc:sldMk cId="2288428804" sldId="556"/>
        </pc:sldMkLst>
        <pc:spChg chg="del mod">
          <ac:chgData name="Sudvarg, Marion" userId="2bb9b31b-5f3c-4f72-8e1f-41eb276ee9c6" providerId="ADAL" clId="{05E1AB86-ABBB-40AE-8A88-636BF4488BF1}" dt="2024-05-08T18:53:26.752" v="2401" actId="478"/>
          <ac:spMkLst>
            <pc:docMk/>
            <pc:sldMk cId="2288428804" sldId="556"/>
            <ac:spMk id="2" creationId="{7D7999B7-6B1F-A2FD-1265-C8F560DE2F4D}"/>
          </ac:spMkLst>
        </pc:spChg>
        <pc:spChg chg="del">
          <ac:chgData name="Sudvarg, Marion" userId="2bb9b31b-5f3c-4f72-8e1f-41eb276ee9c6" providerId="ADAL" clId="{05E1AB86-ABBB-40AE-8A88-636BF4488BF1}" dt="2024-05-08T18:52:25.299" v="2342" actId="478"/>
          <ac:spMkLst>
            <pc:docMk/>
            <pc:sldMk cId="2288428804" sldId="556"/>
            <ac:spMk id="3" creationId="{C3089AF0-F759-9742-EBD1-6192C33D595E}"/>
          </ac:spMkLst>
        </pc:spChg>
        <pc:spChg chg="del">
          <ac:chgData name="Sudvarg, Marion" userId="2bb9b31b-5f3c-4f72-8e1f-41eb276ee9c6" providerId="ADAL" clId="{05E1AB86-ABBB-40AE-8A88-636BF4488BF1}" dt="2024-05-08T18:53:30.058" v="2403" actId="478"/>
          <ac:spMkLst>
            <pc:docMk/>
            <pc:sldMk cId="2288428804" sldId="556"/>
            <ac:spMk id="5" creationId="{D42028E7-EB93-C400-9446-F8052FEB943E}"/>
          </ac:spMkLst>
        </pc:spChg>
        <pc:spChg chg="add del mod">
          <ac:chgData name="Sudvarg, Marion" userId="2bb9b31b-5f3c-4f72-8e1f-41eb276ee9c6" providerId="ADAL" clId="{05E1AB86-ABBB-40AE-8A88-636BF4488BF1}" dt="2024-05-08T18:53:28.302" v="2402" actId="478"/>
          <ac:spMkLst>
            <pc:docMk/>
            <pc:sldMk cId="2288428804" sldId="556"/>
            <ac:spMk id="9" creationId="{4EBFDFF9-AEA7-8BB0-8D02-5E234AC17969}"/>
          </ac:spMkLst>
        </pc:spChg>
        <pc:picChg chg="add mod">
          <ac:chgData name="Sudvarg, Marion" userId="2bb9b31b-5f3c-4f72-8e1f-41eb276ee9c6" providerId="ADAL" clId="{05E1AB86-ABBB-40AE-8A88-636BF4488BF1}" dt="2024-05-08T18:52:28.894" v="2344" actId="27614"/>
          <ac:picMkLst>
            <pc:docMk/>
            <pc:sldMk cId="2288428804" sldId="556"/>
            <ac:picMk id="7" creationId="{0B4E67D5-5330-8698-EB66-FED0DBF19287}"/>
          </ac:picMkLst>
        </pc:picChg>
      </pc:sldChg>
      <pc:sldChg chg="modSp new del mod">
        <pc:chgData name="Sudvarg, Marion" userId="2bb9b31b-5f3c-4f72-8e1f-41eb276ee9c6" providerId="ADAL" clId="{05E1AB86-ABBB-40AE-8A88-636BF4488BF1}" dt="2024-05-08T21:51:54.164" v="3472" actId="47"/>
        <pc:sldMkLst>
          <pc:docMk/>
          <pc:sldMk cId="2829219751" sldId="557"/>
        </pc:sldMkLst>
        <pc:spChg chg="mod">
          <ac:chgData name="Sudvarg, Marion" userId="2bb9b31b-5f3c-4f72-8e1f-41eb276ee9c6" providerId="ADAL" clId="{05E1AB86-ABBB-40AE-8A88-636BF4488BF1}" dt="2024-05-08T07:34:39.843" v="1483" actId="20577"/>
          <ac:spMkLst>
            <pc:docMk/>
            <pc:sldMk cId="2829219751" sldId="557"/>
            <ac:spMk id="2" creationId="{3AADFEF6-95F1-A616-F4A2-71F16B7C9BBB}"/>
          </ac:spMkLst>
        </pc:spChg>
        <pc:spChg chg="mod">
          <ac:chgData name="Sudvarg, Marion" userId="2bb9b31b-5f3c-4f72-8e1f-41eb276ee9c6" providerId="ADAL" clId="{05E1AB86-ABBB-40AE-8A88-636BF4488BF1}" dt="2024-05-08T07:36:59.382" v="1906" actId="20577"/>
          <ac:spMkLst>
            <pc:docMk/>
            <pc:sldMk cId="2829219751" sldId="557"/>
            <ac:spMk id="3" creationId="{FD68EB63-C2E9-0B96-D435-B52C3002AA76}"/>
          </ac:spMkLst>
        </pc:spChg>
      </pc:sldChg>
      <pc:sldChg chg="addSp modSp add mod modAnim">
        <pc:chgData name="Sudvarg, Marion" userId="2bb9b31b-5f3c-4f72-8e1f-41eb276ee9c6" providerId="ADAL" clId="{05E1AB86-ABBB-40AE-8A88-636BF4488BF1}" dt="2024-05-08T22:40:50.213" v="3674" actId="1076"/>
        <pc:sldMkLst>
          <pc:docMk/>
          <pc:sldMk cId="2633802345" sldId="558"/>
        </pc:sldMkLst>
        <pc:spChg chg="add mod">
          <ac:chgData name="Sudvarg, Marion" userId="2bb9b31b-5f3c-4f72-8e1f-41eb276ee9c6" providerId="ADAL" clId="{05E1AB86-ABBB-40AE-8A88-636BF4488BF1}" dt="2024-05-08T22:40:50.213" v="3674" actId="1076"/>
          <ac:spMkLst>
            <pc:docMk/>
            <pc:sldMk cId="2633802345" sldId="558"/>
            <ac:spMk id="2" creationId="{48CD35CA-18DE-FA60-AE54-E961A0ED0C75}"/>
          </ac:spMkLst>
        </pc:spChg>
        <pc:spChg chg="mod">
          <ac:chgData name="Sudvarg, Marion" userId="2bb9b31b-5f3c-4f72-8e1f-41eb276ee9c6" providerId="ADAL" clId="{05E1AB86-ABBB-40AE-8A88-636BF4488BF1}" dt="2024-05-08T17:26:19.972" v="2002" actId="113"/>
          <ac:spMkLst>
            <pc:docMk/>
            <pc:sldMk cId="2633802345" sldId="558"/>
            <ac:spMk id="3" creationId="{F010281D-5FE0-56FE-3749-864A82003249}"/>
          </ac:spMkLst>
        </pc:spChg>
      </pc:sldChg>
      <pc:sldChg chg="modSp add del mod">
        <pc:chgData name="Sudvarg, Marion" userId="2bb9b31b-5f3c-4f72-8e1f-41eb276ee9c6" providerId="ADAL" clId="{05E1AB86-ABBB-40AE-8A88-636BF4488BF1}" dt="2024-05-08T17:26:25.701" v="2004" actId="47"/>
        <pc:sldMkLst>
          <pc:docMk/>
          <pc:sldMk cId="58174152" sldId="559"/>
        </pc:sldMkLst>
        <pc:spChg chg="mod">
          <ac:chgData name="Sudvarg, Marion" userId="2bb9b31b-5f3c-4f72-8e1f-41eb276ee9c6" providerId="ADAL" clId="{05E1AB86-ABBB-40AE-8A88-636BF4488BF1}" dt="2024-05-08T17:26:04.003" v="1997" actId="20577"/>
          <ac:spMkLst>
            <pc:docMk/>
            <pc:sldMk cId="58174152" sldId="559"/>
            <ac:spMk id="3" creationId="{F010281D-5FE0-56FE-3749-864A82003249}"/>
          </ac:spMkLst>
        </pc:spChg>
      </pc:sldChg>
      <pc:sldChg chg="modSp add mod">
        <pc:chgData name="Sudvarg, Marion" userId="2bb9b31b-5f3c-4f72-8e1f-41eb276ee9c6" providerId="ADAL" clId="{05E1AB86-ABBB-40AE-8A88-636BF4488BF1}" dt="2024-05-08T17:26:28.048" v="2011" actId="20577"/>
        <pc:sldMkLst>
          <pc:docMk/>
          <pc:sldMk cId="2197333404" sldId="560"/>
        </pc:sldMkLst>
        <pc:spChg chg="mod">
          <ac:chgData name="Sudvarg, Marion" userId="2bb9b31b-5f3c-4f72-8e1f-41eb276ee9c6" providerId="ADAL" clId="{05E1AB86-ABBB-40AE-8A88-636BF4488BF1}" dt="2024-05-08T17:26:28.048" v="2011" actId="20577"/>
          <ac:spMkLst>
            <pc:docMk/>
            <pc:sldMk cId="2197333404" sldId="560"/>
            <ac:spMk id="3" creationId="{F010281D-5FE0-56FE-3749-864A82003249}"/>
          </ac:spMkLst>
        </pc:spChg>
      </pc:sldChg>
      <pc:sldChg chg="delSp modSp add mod delAnim modAnim">
        <pc:chgData name="Sudvarg, Marion" userId="2bb9b31b-5f3c-4f72-8e1f-41eb276ee9c6" providerId="ADAL" clId="{05E1AB86-ABBB-40AE-8A88-636BF4488BF1}" dt="2024-05-08T18:15:58.558" v="2182" actId="20577"/>
        <pc:sldMkLst>
          <pc:docMk/>
          <pc:sldMk cId="790570579" sldId="561"/>
        </pc:sldMkLst>
        <pc:spChg chg="mod">
          <ac:chgData name="Sudvarg, Marion" userId="2bb9b31b-5f3c-4f72-8e1f-41eb276ee9c6" providerId="ADAL" clId="{05E1AB86-ABBB-40AE-8A88-636BF4488BF1}" dt="2024-05-08T18:15:58.558" v="2182" actId="20577"/>
          <ac:spMkLst>
            <pc:docMk/>
            <pc:sldMk cId="790570579" sldId="561"/>
            <ac:spMk id="3" creationId="{F010281D-5FE0-56FE-3749-864A82003249}"/>
          </ac:spMkLst>
        </pc:spChg>
        <pc:spChg chg="del">
          <ac:chgData name="Sudvarg, Marion" userId="2bb9b31b-5f3c-4f72-8e1f-41eb276ee9c6" providerId="ADAL" clId="{05E1AB86-ABBB-40AE-8A88-636BF4488BF1}" dt="2024-05-08T18:14:58.009" v="2029" actId="478"/>
          <ac:spMkLst>
            <pc:docMk/>
            <pc:sldMk cId="790570579" sldId="561"/>
            <ac:spMk id="7" creationId="{3E9C91BA-59E8-EF12-69C4-B4C2811BCC58}"/>
          </ac:spMkLst>
        </pc:spChg>
      </pc:sldChg>
      <pc:sldChg chg="modSp add mod">
        <pc:chgData name="Sudvarg, Marion" userId="2bb9b31b-5f3c-4f72-8e1f-41eb276ee9c6" providerId="ADAL" clId="{05E1AB86-ABBB-40AE-8A88-636BF4488BF1}" dt="2024-05-08T18:53:10.407" v="2380" actId="20577"/>
        <pc:sldMkLst>
          <pc:docMk/>
          <pc:sldMk cId="1951150759" sldId="562"/>
        </pc:sldMkLst>
        <pc:spChg chg="mod">
          <ac:chgData name="Sudvarg, Marion" userId="2bb9b31b-5f3c-4f72-8e1f-41eb276ee9c6" providerId="ADAL" clId="{05E1AB86-ABBB-40AE-8A88-636BF4488BF1}" dt="2024-05-08T18:53:10.407" v="2380" actId="20577"/>
          <ac:spMkLst>
            <pc:docMk/>
            <pc:sldMk cId="1951150759" sldId="562"/>
            <ac:spMk id="3" creationId="{F010281D-5FE0-56FE-3749-864A82003249}"/>
          </ac:spMkLst>
        </pc:spChg>
      </pc:sldChg>
      <pc:sldChg chg="modSp add mod">
        <pc:chgData name="Sudvarg, Marion" userId="2bb9b31b-5f3c-4f72-8e1f-41eb276ee9c6" providerId="ADAL" clId="{05E1AB86-ABBB-40AE-8A88-636BF4488BF1}" dt="2024-05-08T18:53:18.848" v="2400" actId="20577"/>
        <pc:sldMkLst>
          <pc:docMk/>
          <pc:sldMk cId="2185922727" sldId="563"/>
        </pc:sldMkLst>
        <pc:spChg chg="mod">
          <ac:chgData name="Sudvarg, Marion" userId="2bb9b31b-5f3c-4f72-8e1f-41eb276ee9c6" providerId="ADAL" clId="{05E1AB86-ABBB-40AE-8A88-636BF4488BF1}" dt="2024-05-08T18:53:18.848" v="2400" actId="20577"/>
          <ac:spMkLst>
            <pc:docMk/>
            <pc:sldMk cId="2185922727" sldId="563"/>
            <ac:spMk id="3" creationId="{F010281D-5FE0-56FE-3749-864A82003249}"/>
          </ac:spMkLst>
        </pc:spChg>
      </pc:sldChg>
      <pc:sldChg chg="addSp delSp modSp add mod">
        <pc:chgData name="Sudvarg, Marion" userId="2bb9b31b-5f3c-4f72-8e1f-41eb276ee9c6" providerId="ADAL" clId="{05E1AB86-ABBB-40AE-8A88-636BF4488BF1}" dt="2024-05-08T21:20:13.862" v="2540" actId="1076"/>
        <pc:sldMkLst>
          <pc:docMk/>
          <pc:sldMk cId="1113923076" sldId="564"/>
        </pc:sldMkLst>
        <pc:spChg chg="add mod topLvl">
          <ac:chgData name="Sudvarg, Marion" userId="2bb9b31b-5f3c-4f72-8e1f-41eb276ee9c6" providerId="ADAL" clId="{05E1AB86-ABBB-40AE-8A88-636BF4488BF1}" dt="2024-05-08T21:19:32.996" v="2522" actId="20577"/>
          <ac:spMkLst>
            <pc:docMk/>
            <pc:sldMk cId="1113923076" sldId="564"/>
            <ac:spMk id="5" creationId="{A9657201-18D1-6CC8-468C-4E93754C316B}"/>
          </ac:spMkLst>
        </pc:spChg>
        <pc:spChg chg="mod">
          <ac:chgData name="Sudvarg, Marion" userId="2bb9b31b-5f3c-4f72-8e1f-41eb276ee9c6" providerId="ADAL" clId="{05E1AB86-ABBB-40AE-8A88-636BF4488BF1}" dt="2024-05-08T21:15:07.993" v="2415"/>
          <ac:spMkLst>
            <pc:docMk/>
            <pc:sldMk cId="1113923076" sldId="564"/>
            <ac:spMk id="10" creationId="{9FFEF263-0BE6-C555-8BFC-C351244A5B06}"/>
          </ac:spMkLst>
        </pc:spChg>
        <pc:spChg chg="add del mod">
          <ac:chgData name="Sudvarg, Marion" userId="2bb9b31b-5f3c-4f72-8e1f-41eb276ee9c6" providerId="ADAL" clId="{05E1AB86-ABBB-40AE-8A88-636BF4488BF1}" dt="2024-05-08T21:20:05.056" v="2534"/>
          <ac:spMkLst>
            <pc:docMk/>
            <pc:sldMk cId="1113923076" sldId="564"/>
            <ac:spMk id="12" creationId="{18B09D8B-4B7D-A174-5174-DAA663F8CBEA}"/>
          </ac:spMkLst>
        </pc:spChg>
        <pc:spChg chg="add mod">
          <ac:chgData name="Sudvarg, Marion" userId="2bb9b31b-5f3c-4f72-8e1f-41eb276ee9c6" providerId="ADAL" clId="{05E1AB86-ABBB-40AE-8A88-636BF4488BF1}" dt="2024-05-08T21:20:13.862" v="2540" actId="1076"/>
          <ac:spMkLst>
            <pc:docMk/>
            <pc:sldMk cId="1113923076" sldId="564"/>
            <ac:spMk id="13" creationId="{0F01241D-B1F9-6280-2532-82568CBD9E1A}"/>
          </ac:spMkLst>
        </pc:spChg>
        <pc:grpChg chg="add del mod">
          <ac:chgData name="Sudvarg, Marion" userId="2bb9b31b-5f3c-4f72-8e1f-41eb276ee9c6" providerId="ADAL" clId="{05E1AB86-ABBB-40AE-8A88-636BF4488BF1}" dt="2024-05-08T21:15:28.108" v="2474" actId="478"/>
          <ac:grpSpMkLst>
            <pc:docMk/>
            <pc:sldMk cId="1113923076" sldId="564"/>
            <ac:grpSpMk id="8" creationId="{18F66B13-B7BC-74B8-FA71-16503CC18002}"/>
          </ac:grpSpMkLst>
        </pc:grpChg>
        <pc:grpChg chg="add mod">
          <ac:chgData name="Sudvarg, Marion" userId="2bb9b31b-5f3c-4f72-8e1f-41eb276ee9c6" providerId="ADAL" clId="{05E1AB86-ABBB-40AE-8A88-636BF4488BF1}" dt="2024-05-08T21:15:07.993" v="2415"/>
          <ac:grpSpMkLst>
            <pc:docMk/>
            <pc:sldMk cId="1113923076" sldId="564"/>
            <ac:grpSpMk id="9" creationId="{A1C510C5-CFE6-F488-2FD3-ABF9D83269FA}"/>
          </ac:grpSpMkLst>
        </pc:grpChg>
        <pc:picChg chg="add mod">
          <ac:chgData name="Sudvarg, Marion" userId="2bb9b31b-5f3c-4f72-8e1f-41eb276ee9c6" providerId="ADAL" clId="{05E1AB86-ABBB-40AE-8A88-636BF4488BF1}" dt="2024-05-08T21:16:00.475" v="2485" actId="14826"/>
          <ac:picMkLst>
            <pc:docMk/>
            <pc:sldMk cId="1113923076" sldId="564"/>
            <ac:picMk id="3" creationId="{6E526787-61BA-FF8B-EA94-204DBEFF396F}"/>
          </ac:picMkLst>
        </pc:picChg>
        <pc:picChg chg="add del mod topLvl">
          <ac:chgData name="Sudvarg, Marion" userId="2bb9b31b-5f3c-4f72-8e1f-41eb276ee9c6" providerId="ADAL" clId="{05E1AB86-ABBB-40AE-8A88-636BF4488BF1}" dt="2024-05-08T21:15:28.108" v="2474" actId="478"/>
          <ac:picMkLst>
            <pc:docMk/>
            <pc:sldMk cId="1113923076" sldId="564"/>
            <ac:picMk id="6" creationId="{F8B7E6FF-C1E6-86A6-AFD3-0DABC42747C4}"/>
          </ac:picMkLst>
        </pc:picChg>
        <pc:picChg chg="del">
          <ac:chgData name="Sudvarg, Marion" userId="2bb9b31b-5f3c-4f72-8e1f-41eb276ee9c6" providerId="ADAL" clId="{05E1AB86-ABBB-40AE-8A88-636BF4488BF1}" dt="2024-05-08T18:53:35.058" v="2405" actId="478"/>
          <ac:picMkLst>
            <pc:docMk/>
            <pc:sldMk cId="1113923076" sldId="564"/>
            <ac:picMk id="7" creationId="{0B4E67D5-5330-8698-EB66-FED0DBF19287}"/>
          </ac:picMkLst>
        </pc:picChg>
        <pc:picChg chg="mod">
          <ac:chgData name="Sudvarg, Marion" userId="2bb9b31b-5f3c-4f72-8e1f-41eb276ee9c6" providerId="ADAL" clId="{05E1AB86-ABBB-40AE-8A88-636BF4488BF1}" dt="2024-05-08T21:15:07.993" v="2415"/>
          <ac:picMkLst>
            <pc:docMk/>
            <pc:sldMk cId="1113923076" sldId="564"/>
            <ac:picMk id="11" creationId="{656AF3DF-64F2-3E58-0BEC-52DAB11A06D2}"/>
          </ac:picMkLst>
        </pc:picChg>
      </pc:sldChg>
      <pc:sldChg chg="addSp delSp modSp add mod modNotesTx">
        <pc:chgData name="Sudvarg, Marion" userId="2bb9b31b-5f3c-4f72-8e1f-41eb276ee9c6" providerId="ADAL" clId="{05E1AB86-ABBB-40AE-8A88-636BF4488BF1}" dt="2024-05-09T16:41:34.154" v="3800"/>
        <pc:sldMkLst>
          <pc:docMk/>
          <pc:sldMk cId="3740791551" sldId="565"/>
        </pc:sldMkLst>
        <pc:spChg chg="add del mod">
          <ac:chgData name="Sudvarg, Marion" userId="2bb9b31b-5f3c-4f72-8e1f-41eb276ee9c6" providerId="ADAL" clId="{05E1AB86-ABBB-40AE-8A88-636BF4488BF1}" dt="2024-05-08T21:20:16.454" v="2541" actId="478"/>
          <ac:spMkLst>
            <pc:docMk/>
            <pc:sldMk cId="3740791551" sldId="565"/>
            <ac:spMk id="2" creationId="{394E75DC-4FBD-E660-C661-98E326697473}"/>
          </ac:spMkLst>
        </pc:spChg>
        <pc:spChg chg="add mod">
          <ac:chgData name="Sudvarg, Marion" userId="2bb9b31b-5f3c-4f72-8e1f-41eb276ee9c6" providerId="ADAL" clId="{05E1AB86-ABBB-40AE-8A88-636BF4488BF1}" dt="2024-05-08T21:20:16.769" v="2542"/>
          <ac:spMkLst>
            <pc:docMk/>
            <pc:sldMk cId="3740791551" sldId="565"/>
            <ac:spMk id="7" creationId="{4344C8DF-7550-EA4D-4CAE-FA4A11554F4C}"/>
          </ac:spMkLst>
        </pc:spChg>
      </pc:sldChg>
      <pc:sldChg chg="addSp modSp add modNotesTx">
        <pc:chgData name="Sudvarg, Marion" userId="2bb9b31b-5f3c-4f72-8e1f-41eb276ee9c6" providerId="ADAL" clId="{05E1AB86-ABBB-40AE-8A88-636BF4488BF1}" dt="2024-05-09T16:41:16.701" v="3799" actId="20577"/>
        <pc:sldMkLst>
          <pc:docMk/>
          <pc:sldMk cId="1609060819" sldId="566"/>
        </pc:sldMkLst>
        <pc:spChg chg="add mod">
          <ac:chgData name="Sudvarg, Marion" userId="2bb9b31b-5f3c-4f72-8e1f-41eb276ee9c6" providerId="ADAL" clId="{05E1AB86-ABBB-40AE-8A88-636BF4488BF1}" dt="2024-05-08T21:20:18.319" v="2543"/>
          <ac:spMkLst>
            <pc:docMk/>
            <pc:sldMk cId="1609060819" sldId="566"/>
            <ac:spMk id="2" creationId="{77515313-5941-C315-51B4-6E8897D8FEAD}"/>
          </ac:spMkLst>
        </pc:spChg>
        <pc:picChg chg="mod">
          <ac:chgData name="Sudvarg, Marion" userId="2bb9b31b-5f3c-4f72-8e1f-41eb276ee9c6" providerId="ADAL" clId="{05E1AB86-ABBB-40AE-8A88-636BF4488BF1}" dt="2024-05-08T21:16:59.497" v="2487" actId="14826"/>
          <ac:picMkLst>
            <pc:docMk/>
            <pc:sldMk cId="1609060819" sldId="566"/>
            <ac:picMk id="3" creationId="{6E526787-61BA-FF8B-EA94-204DBEFF396F}"/>
          </ac:picMkLst>
        </pc:picChg>
      </pc:sldChg>
      <pc:sldChg chg="addSp modSp add mod modAnim">
        <pc:chgData name="Sudvarg, Marion" userId="2bb9b31b-5f3c-4f72-8e1f-41eb276ee9c6" providerId="ADAL" clId="{05E1AB86-ABBB-40AE-8A88-636BF4488BF1}" dt="2024-05-08T21:25:58.642" v="3109" actId="14100"/>
        <pc:sldMkLst>
          <pc:docMk/>
          <pc:sldMk cId="2964912370" sldId="567"/>
        </pc:sldMkLst>
        <pc:spChg chg="add mod">
          <ac:chgData name="Sudvarg, Marion" userId="2bb9b31b-5f3c-4f72-8e1f-41eb276ee9c6" providerId="ADAL" clId="{05E1AB86-ABBB-40AE-8A88-636BF4488BF1}" dt="2024-05-08T21:24:38.530" v="2986" actId="20577"/>
          <ac:spMkLst>
            <pc:docMk/>
            <pc:sldMk cId="2964912370" sldId="567"/>
            <ac:spMk id="2" creationId="{B429EAEB-D5F4-D094-007B-4584C551F9A1}"/>
          </ac:spMkLst>
        </pc:spChg>
        <pc:spChg chg="mod">
          <ac:chgData name="Sudvarg, Marion" userId="2bb9b31b-5f3c-4f72-8e1f-41eb276ee9c6" providerId="ADAL" clId="{05E1AB86-ABBB-40AE-8A88-636BF4488BF1}" dt="2024-05-08T21:25:58.642" v="3109" actId="14100"/>
          <ac:spMkLst>
            <pc:docMk/>
            <pc:sldMk cId="2964912370" sldId="567"/>
            <ac:spMk id="3" creationId="{F010281D-5FE0-56FE-3749-864A82003249}"/>
          </ac:spMkLst>
        </pc:spChg>
      </pc:sldChg>
      <pc:sldChg chg="addSp delSp modSp new mod modAnim">
        <pc:chgData name="Sudvarg, Marion" userId="2bb9b31b-5f3c-4f72-8e1f-41eb276ee9c6" providerId="ADAL" clId="{05E1AB86-ABBB-40AE-8A88-636BF4488BF1}" dt="2024-05-08T21:45:10.347" v="3408" actId="166"/>
        <pc:sldMkLst>
          <pc:docMk/>
          <pc:sldMk cId="2060901041" sldId="568"/>
        </pc:sldMkLst>
        <pc:spChg chg="del">
          <ac:chgData name="Sudvarg, Marion" userId="2bb9b31b-5f3c-4f72-8e1f-41eb276ee9c6" providerId="ADAL" clId="{05E1AB86-ABBB-40AE-8A88-636BF4488BF1}" dt="2024-05-08T21:30:36.083" v="3112" actId="478"/>
          <ac:spMkLst>
            <pc:docMk/>
            <pc:sldMk cId="2060901041" sldId="568"/>
            <ac:spMk id="2" creationId="{ED7723FE-6E10-66FD-488F-8FF1E251C6BC}"/>
          </ac:spMkLst>
        </pc:spChg>
        <pc:spChg chg="del">
          <ac:chgData name="Sudvarg, Marion" userId="2bb9b31b-5f3c-4f72-8e1f-41eb276ee9c6" providerId="ADAL" clId="{05E1AB86-ABBB-40AE-8A88-636BF4488BF1}" dt="2024-05-08T21:30:33.978" v="3111" actId="478"/>
          <ac:spMkLst>
            <pc:docMk/>
            <pc:sldMk cId="2060901041" sldId="568"/>
            <ac:spMk id="3" creationId="{FB6B5D3E-9F72-B3C8-750C-0BBA79975C7D}"/>
          </ac:spMkLst>
        </pc:spChg>
        <pc:spChg chg="del">
          <ac:chgData name="Sudvarg, Marion" userId="2bb9b31b-5f3c-4f72-8e1f-41eb276ee9c6" providerId="ADAL" clId="{05E1AB86-ABBB-40AE-8A88-636BF4488BF1}" dt="2024-05-08T21:33:17.784" v="3203" actId="478"/>
          <ac:spMkLst>
            <pc:docMk/>
            <pc:sldMk cId="2060901041" sldId="568"/>
            <ac:spMk id="5" creationId="{9AEF22B4-62D9-7EDB-3B55-7B1BB99E7F6E}"/>
          </ac:spMkLst>
        </pc:spChg>
        <pc:spChg chg="add mod topLvl">
          <ac:chgData name="Sudvarg, Marion" userId="2bb9b31b-5f3c-4f72-8e1f-41eb276ee9c6" providerId="ADAL" clId="{05E1AB86-ABBB-40AE-8A88-636BF4488BF1}" dt="2024-05-08T21:44:21.489" v="3397" actId="20577"/>
          <ac:spMkLst>
            <pc:docMk/>
            <pc:sldMk cId="2060901041" sldId="568"/>
            <ac:spMk id="6" creationId="{30651C7F-79D8-9787-3AA9-B27060AA3D56}"/>
          </ac:spMkLst>
        </pc:spChg>
        <pc:spChg chg="add mod ord">
          <ac:chgData name="Sudvarg, Marion" userId="2bb9b31b-5f3c-4f72-8e1f-41eb276ee9c6" providerId="ADAL" clId="{05E1AB86-ABBB-40AE-8A88-636BF4488BF1}" dt="2024-05-08T21:45:10.347" v="3408" actId="166"/>
          <ac:spMkLst>
            <pc:docMk/>
            <pc:sldMk cId="2060901041" sldId="568"/>
            <ac:spMk id="7" creationId="{0378F734-0C20-78CB-D86D-790FCD527FD7}"/>
          </ac:spMkLst>
        </pc:spChg>
        <pc:spChg chg="add mod ord">
          <ac:chgData name="Sudvarg, Marion" userId="2bb9b31b-5f3c-4f72-8e1f-41eb276ee9c6" providerId="ADAL" clId="{05E1AB86-ABBB-40AE-8A88-636BF4488BF1}" dt="2024-05-08T21:45:10.347" v="3408" actId="166"/>
          <ac:spMkLst>
            <pc:docMk/>
            <pc:sldMk cId="2060901041" sldId="568"/>
            <ac:spMk id="8" creationId="{1C24F56F-333D-5845-B35A-AECE5A1BBCA3}"/>
          </ac:spMkLst>
        </pc:spChg>
        <pc:spChg chg="add mod ord">
          <ac:chgData name="Sudvarg, Marion" userId="2bb9b31b-5f3c-4f72-8e1f-41eb276ee9c6" providerId="ADAL" clId="{05E1AB86-ABBB-40AE-8A88-636BF4488BF1}" dt="2024-05-08T21:45:10.347" v="3408" actId="166"/>
          <ac:spMkLst>
            <pc:docMk/>
            <pc:sldMk cId="2060901041" sldId="568"/>
            <ac:spMk id="9" creationId="{DA551E63-9ED9-6B7D-394E-45AB6C357F0B}"/>
          </ac:spMkLst>
        </pc:spChg>
        <pc:spChg chg="add mod ord topLvl">
          <ac:chgData name="Sudvarg, Marion" userId="2bb9b31b-5f3c-4f72-8e1f-41eb276ee9c6" providerId="ADAL" clId="{05E1AB86-ABBB-40AE-8A88-636BF4488BF1}" dt="2024-05-08T21:42:11.478" v="3358" actId="165"/>
          <ac:spMkLst>
            <pc:docMk/>
            <pc:sldMk cId="2060901041" sldId="568"/>
            <ac:spMk id="10" creationId="{AF319AEC-3D99-E78A-7D75-9F11627836CA}"/>
          </ac:spMkLst>
        </pc:spChg>
        <pc:spChg chg="add mod topLvl">
          <ac:chgData name="Sudvarg, Marion" userId="2bb9b31b-5f3c-4f72-8e1f-41eb276ee9c6" providerId="ADAL" clId="{05E1AB86-ABBB-40AE-8A88-636BF4488BF1}" dt="2024-05-08T21:42:11.478" v="3358" actId="165"/>
          <ac:spMkLst>
            <pc:docMk/>
            <pc:sldMk cId="2060901041" sldId="568"/>
            <ac:spMk id="11" creationId="{D23C2C59-9322-C233-049C-D24A19718B0D}"/>
          </ac:spMkLst>
        </pc:spChg>
        <pc:spChg chg="add mod ord topLvl">
          <ac:chgData name="Sudvarg, Marion" userId="2bb9b31b-5f3c-4f72-8e1f-41eb276ee9c6" providerId="ADAL" clId="{05E1AB86-ABBB-40AE-8A88-636BF4488BF1}" dt="2024-05-08T21:44:18.736" v="3393" actId="20577"/>
          <ac:spMkLst>
            <pc:docMk/>
            <pc:sldMk cId="2060901041" sldId="568"/>
            <ac:spMk id="12" creationId="{5A1161F3-2455-8DE9-1345-962B5E4D51F4}"/>
          </ac:spMkLst>
        </pc:spChg>
        <pc:grpChg chg="add del mod">
          <ac:chgData name="Sudvarg, Marion" userId="2bb9b31b-5f3c-4f72-8e1f-41eb276ee9c6" providerId="ADAL" clId="{05E1AB86-ABBB-40AE-8A88-636BF4488BF1}" dt="2024-05-08T21:42:11.478" v="3358" actId="165"/>
          <ac:grpSpMkLst>
            <pc:docMk/>
            <pc:sldMk cId="2060901041" sldId="568"/>
            <ac:grpSpMk id="13" creationId="{53AAF2DF-F72E-D18A-E376-56B2458B7ED6}"/>
          </ac:grpSpMkLst>
        </pc:grpChg>
      </pc:sldChg>
      <pc:sldChg chg="modSp add del mod">
        <pc:chgData name="Sudvarg, Marion" userId="2bb9b31b-5f3c-4f72-8e1f-41eb276ee9c6" providerId="ADAL" clId="{05E1AB86-ABBB-40AE-8A88-636BF4488BF1}" dt="2024-05-08T21:34:06.266" v="3210" actId="47"/>
        <pc:sldMkLst>
          <pc:docMk/>
          <pc:sldMk cId="932995444" sldId="569"/>
        </pc:sldMkLst>
        <pc:spChg chg="mod">
          <ac:chgData name="Sudvarg, Marion" userId="2bb9b31b-5f3c-4f72-8e1f-41eb276ee9c6" providerId="ADAL" clId="{05E1AB86-ABBB-40AE-8A88-636BF4488BF1}" dt="2024-05-08T21:33:45.856" v="3206" actId="1076"/>
          <ac:spMkLst>
            <pc:docMk/>
            <pc:sldMk cId="932995444" sldId="569"/>
            <ac:spMk id="7" creationId="{0378F734-0C20-78CB-D86D-790FCD527FD7}"/>
          </ac:spMkLst>
        </pc:spChg>
      </pc:sldChg>
      <pc:sldChg chg="modSp add mod modTransition modAnim">
        <pc:chgData name="Sudvarg, Marion" userId="2bb9b31b-5f3c-4f72-8e1f-41eb276ee9c6" providerId="ADAL" clId="{05E1AB86-ABBB-40AE-8A88-636BF4488BF1}" dt="2024-05-08T21:47:49.364" v="3425"/>
        <pc:sldMkLst>
          <pc:docMk/>
          <pc:sldMk cId="2007188842" sldId="569"/>
        </pc:sldMkLst>
        <pc:spChg chg="mod">
          <ac:chgData name="Sudvarg, Marion" userId="2bb9b31b-5f3c-4f72-8e1f-41eb276ee9c6" providerId="ADAL" clId="{05E1AB86-ABBB-40AE-8A88-636BF4488BF1}" dt="2024-05-08T21:45:54.601" v="3417" actId="1036"/>
          <ac:spMkLst>
            <pc:docMk/>
            <pc:sldMk cId="2007188842" sldId="569"/>
            <ac:spMk id="7" creationId="{0378F734-0C20-78CB-D86D-790FCD527FD7}"/>
          </ac:spMkLst>
        </pc:spChg>
      </pc:sldChg>
      <pc:sldChg chg="modSp add del mod modAnim">
        <pc:chgData name="Sudvarg, Marion" userId="2bb9b31b-5f3c-4f72-8e1f-41eb276ee9c6" providerId="ADAL" clId="{05E1AB86-ABBB-40AE-8A88-636BF4488BF1}" dt="2024-05-08T21:45:11.969" v="3409" actId="47"/>
        <pc:sldMkLst>
          <pc:docMk/>
          <pc:sldMk cId="2995386348" sldId="569"/>
        </pc:sldMkLst>
        <pc:spChg chg="mod">
          <ac:chgData name="Sudvarg, Marion" userId="2bb9b31b-5f3c-4f72-8e1f-41eb276ee9c6" providerId="ADAL" clId="{05E1AB86-ABBB-40AE-8A88-636BF4488BF1}" dt="2024-05-08T21:44:59.082" v="3407" actId="1076"/>
          <ac:spMkLst>
            <pc:docMk/>
            <pc:sldMk cId="2995386348" sldId="569"/>
            <ac:spMk id="7" creationId="{0378F734-0C20-78CB-D86D-790FCD527FD7}"/>
          </ac:spMkLst>
        </pc:spChg>
      </pc:sldChg>
      <pc:sldChg chg="modSp add del mod modAnim">
        <pc:chgData name="Sudvarg, Marion" userId="2bb9b31b-5f3c-4f72-8e1f-41eb276ee9c6" providerId="ADAL" clId="{05E1AB86-ABBB-40AE-8A88-636BF4488BF1}" dt="2024-05-08T21:34:44.691" v="3235" actId="47"/>
        <pc:sldMkLst>
          <pc:docMk/>
          <pc:sldMk cId="168542438" sldId="570"/>
        </pc:sldMkLst>
        <pc:spChg chg="mod">
          <ac:chgData name="Sudvarg, Marion" userId="2bb9b31b-5f3c-4f72-8e1f-41eb276ee9c6" providerId="ADAL" clId="{05E1AB86-ABBB-40AE-8A88-636BF4488BF1}" dt="2024-05-08T21:34:16.350" v="3212" actId="1076"/>
          <ac:spMkLst>
            <pc:docMk/>
            <pc:sldMk cId="168542438" sldId="570"/>
            <ac:spMk id="7" creationId="{0378F734-0C20-78CB-D86D-790FCD527FD7}"/>
          </ac:spMkLst>
        </pc:spChg>
        <pc:spChg chg="mod">
          <ac:chgData name="Sudvarg, Marion" userId="2bb9b31b-5f3c-4f72-8e1f-41eb276ee9c6" providerId="ADAL" clId="{05E1AB86-ABBB-40AE-8A88-636BF4488BF1}" dt="2024-05-08T21:34:20.991" v="3213" actId="1076"/>
          <ac:spMkLst>
            <pc:docMk/>
            <pc:sldMk cId="168542438" sldId="570"/>
            <ac:spMk id="8" creationId="{1C24F56F-333D-5845-B35A-AECE5A1BBCA3}"/>
          </ac:spMkLst>
        </pc:spChg>
      </pc:sldChg>
      <pc:sldChg chg="modSp add mod modTransition">
        <pc:chgData name="Sudvarg, Marion" userId="2bb9b31b-5f3c-4f72-8e1f-41eb276ee9c6" providerId="ADAL" clId="{05E1AB86-ABBB-40AE-8A88-636BF4488BF1}" dt="2024-05-08T21:47:53.211" v="3426"/>
        <pc:sldMkLst>
          <pc:docMk/>
          <pc:sldMk cId="721811355" sldId="570"/>
        </pc:sldMkLst>
        <pc:spChg chg="mod">
          <ac:chgData name="Sudvarg, Marion" userId="2bb9b31b-5f3c-4f72-8e1f-41eb276ee9c6" providerId="ADAL" clId="{05E1AB86-ABBB-40AE-8A88-636BF4488BF1}" dt="2024-05-08T21:47:41.505" v="3424" actId="1076"/>
          <ac:spMkLst>
            <pc:docMk/>
            <pc:sldMk cId="721811355" sldId="570"/>
            <ac:spMk id="8" creationId="{1C24F56F-333D-5845-B35A-AECE5A1BBCA3}"/>
          </ac:spMkLst>
        </pc:spChg>
      </pc:sldChg>
      <pc:sldChg chg="addSp modSp add mod">
        <pc:chgData name="Sudvarg, Marion" userId="2bb9b31b-5f3c-4f72-8e1f-41eb276ee9c6" providerId="ADAL" clId="{05E1AB86-ABBB-40AE-8A88-636BF4488BF1}" dt="2024-05-08T21:48:23.779" v="3438" actId="1076"/>
        <pc:sldMkLst>
          <pc:docMk/>
          <pc:sldMk cId="2724487069" sldId="571"/>
        </pc:sldMkLst>
        <pc:spChg chg="add mod">
          <ac:chgData name="Sudvarg, Marion" userId="2bb9b31b-5f3c-4f72-8e1f-41eb276ee9c6" providerId="ADAL" clId="{05E1AB86-ABBB-40AE-8A88-636BF4488BF1}" dt="2024-05-08T21:48:23.779" v="3438" actId="1076"/>
          <ac:spMkLst>
            <pc:docMk/>
            <pc:sldMk cId="2724487069" sldId="571"/>
            <ac:spMk id="2" creationId="{0804ADB1-6A91-C360-5276-813E0756498D}"/>
          </ac:spMkLst>
        </pc:spChg>
        <pc:spChg chg="mod">
          <ac:chgData name="Sudvarg, Marion" userId="2bb9b31b-5f3c-4f72-8e1f-41eb276ee9c6" providerId="ADAL" clId="{05E1AB86-ABBB-40AE-8A88-636BF4488BF1}" dt="2024-05-08T21:48:04.728" v="3428" actId="1076"/>
          <ac:spMkLst>
            <pc:docMk/>
            <pc:sldMk cId="2724487069" sldId="571"/>
            <ac:spMk id="8" creationId="{1C24F56F-333D-5845-B35A-AECE5A1BBCA3}"/>
          </ac:spMkLst>
        </pc:spChg>
      </pc:sldChg>
      <pc:sldChg chg="modSp add del mod modTransition modAnim">
        <pc:chgData name="Sudvarg, Marion" userId="2bb9b31b-5f3c-4f72-8e1f-41eb276ee9c6" providerId="ADAL" clId="{05E1AB86-ABBB-40AE-8A88-636BF4488BF1}" dt="2024-05-08T21:44:26.859" v="3398" actId="47"/>
        <pc:sldMkLst>
          <pc:docMk/>
          <pc:sldMk cId="2823260678" sldId="571"/>
        </pc:sldMkLst>
        <pc:spChg chg="mod">
          <ac:chgData name="Sudvarg, Marion" userId="2bb9b31b-5f3c-4f72-8e1f-41eb276ee9c6" providerId="ADAL" clId="{05E1AB86-ABBB-40AE-8A88-636BF4488BF1}" dt="2024-05-08T21:35:36.554" v="3245" actId="20577"/>
          <ac:spMkLst>
            <pc:docMk/>
            <pc:sldMk cId="2823260678" sldId="571"/>
            <ac:spMk id="6" creationId="{30651C7F-79D8-9787-3AA9-B27060AA3D56}"/>
          </ac:spMkLst>
        </pc:spChg>
        <pc:spChg chg="mod">
          <ac:chgData name="Sudvarg, Marion" userId="2bb9b31b-5f3c-4f72-8e1f-41eb276ee9c6" providerId="ADAL" clId="{05E1AB86-ABBB-40AE-8A88-636BF4488BF1}" dt="2024-05-08T21:37:29.014" v="3248" actId="1076"/>
          <ac:spMkLst>
            <pc:docMk/>
            <pc:sldMk cId="2823260678" sldId="571"/>
            <ac:spMk id="7" creationId="{0378F734-0C20-78CB-D86D-790FCD527FD7}"/>
          </ac:spMkLst>
        </pc:spChg>
        <pc:spChg chg="mod">
          <ac:chgData name="Sudvarg, Marion" userId="2bb9b31b-5f3c-4f72-8e1f-41eb276ee9c6" providerId="ADAL" clId="{05E1AB86-ABBB-40AE-8A88-636BF4488BF1}" dt="2024-05-08T21:37:03.464" v="3247" actId="1076"/>
          <ac:spMkLst>
            <pc:docMk/>
            <pc:sldMk cId="2823260678" sldId="571"/>
            <ac:spMk id="8" creationId="{1C24F56F-333D-5845-B35A-AECE5A1BBCA3}"/>
          </ac:spMkLst>
        </pc:spChg>
        <pc:spChg chg="mod">
          <ac:chgData name="Sudvarg, Marion" userId="2bb9b31b-5f3c-4f72-8e1f-41eb276ee9c6" providerId="ADAL" clId="{05E1AB86-ABBB-40AE-8A88-636BF4488BF1}" dt="2024-05-08T21:34:55.040" v="3239" actId="1076"/>
          <ac:spMkLst>
            <pc:docMk/>
            <pc:sldMk cId="2823260678" sldId="571"/>
            <ac:spMk id="9" creationId="{DA551E63-9ED9-6B7D-394E-45AB6C357F0B}"/>
          </ac:spMkLst>
        </pc:spChg>
      </pc:sldChg>
      <pc:sldChg chg="modSp add mod modAnim">
        <pc:chgData name="Sudvarg, Marion" userId="2bb9b31b-5f3c-4f72-8e1f-41eb276ee9c6" providerId="ADAL" clId="{05E1AB86-ABBB-40AE-8A88-636BF4488BF1}" dt="2024-05-08T21:50:31.833" v="3456"/>
        <pc:sldMkLst>
          <pc:docMk/>
          <pc:sldMk cId="3714447051" sldId="572"/>
        </pc:sldMkLst>
        <pc:spChg chg="mod">
          <ac:chgData name="Sudvarg, Marion" userId="2bb9b31b-5f3c-4f72-8e1f-41eb276ee9c6" providerId="ADAL" clId="{05E1AB86-ABBB-40AE-8A88-636BF4488BF1}" dt="2024-05-08T21:49:19.836" v="3443" actId="1076"/>
          <ac:spMkLst>
            <pc:docMk/>
            <pc:sldMk cId="3714447051" sldId="572"/>
            <ac:spMk id="7" creationId="{0378F734-0C20-78CB-D86D-790FCD527FD7}"/>
          </ac:spMkLst>
        </pc:spChg>
        <pc:spChg chg="mod">
          <ac:chgData name="Sudvarg, Marion" userId="2bb9b31b-5f3c-4f72-8e1f-41eb276ee9c6" providerId="ADAL" clId="{05E1AB86-ABBB-40AE-8A88-636BF4488BF1}" dt="2024-05-08T21:49:41.194" v="3445" actId="1076"/>
          <ac:spMkLst>
            <pc:docMk/>
            <pc:sldMk cId="3714447051" sldId="572"/>
            <ac:spMk id="9" creationId="{DA551E63-9ED9-6B7D-394E-45AB6C357F0B}"/>
          </ac:spMkLst>
        </pc:spChg>
      </pc:sldChg>
      <pc:sldChg chg="modSp add del mod">
        <pc:chgData name="Sudvarg, Marion" userId="2bb9b31b-5f3c-4f72-8e1f-41eb276ee9c6" providerId="ADAL" clId="{05E1AB86-ABBB-40AE-8A88-636BF4488BF1}" dt="2024-05-08T21:44:46.518" v="3403" actId="47"/>
        <pc:sldMkLst>
          <pc:docMk/>
          <pc:sldMk cId="3945505090" sldId="572"/>
        </pc:sldMkLst>
        <pc:spChg chg="mod">
          <ac:chgData name="Sudvarg, Marion" userId="2bb9b31b-5f3c-4f72-8e1f-41eb276ee9c6" providerId="ADAL" clId="{05E1AB86-ABBB-40AE-8A88-636BF4488BF1}" dt="2024-05-08T21:38:29.714" v="3288" actId="20577"/>
          <ac:spMkLst>
            <pc:docMk/>
            <pc:sldMk cId="3945505090" sldId="572"/>
            <ac:spMk id="2" creationId="{B429EAEB-D5F4-D094-007B-4584C551F9A1}"/>
          </ac:spMkLst>
        </pc:spChg>
      </pc:sldChg>
      <pc:sldChg chg="addSp modSp add mod modAnim">
        <pc:chgData name="Sudvarg, Marion" userId="2bb9b31b-5f3c-4f72-8e1f-41eb276ee9c6" providerId="ADAL" clId="{05E1AB86-ABBB-40AE-8A88-636BF4488BF1}" dt="2024-05-08T21:50:28.901" v="3455"/>
        <pc:sldMkLst>
          <pc:docMk/>
          <pc:sldMk cId="2617028068" sldId="573"/>
        </pc:sldMkLst>
        <pc:spChg chg="add mod">
          <ac:chgData name="Sudvarg, Marion" userId="2bb9b31b-5f3c-4f72-8e1f-41eb276ee9c6" providerId="ADAL" clId="{05E1AB86-ABBB-40AE-8A88-636BF4488BF1}" dt="2024-05-08T21:50:25.172" v="3454" actId="1076"/>
          <ac:spMkLst>
            <pc:docMk/>
            <pc:sldMk cId="2617028068" sldId="573"/>
            <ac:spMk id="3" creationId="{922B0F3A-25FB-7567-61DA-950493770C2D}"/>
          </ac:spMkLst>
        </pc:spChg>
        <pc:spChg chg="mod">
          <ac:chgData name="Sudvarg, Marion" userId="2bb9b31b-5f3c-4f72-8e1f-41eb276ee9c6" providerId="ADAL" clId="{05E1AB86-ABBB-40AE-8A88-636BF4488BF1}" dt="2024-05-08T21:50:18.732" v="3452" actId="1076"/>
          <ac:spMkLst>
            <pc:docMk/>
            <pc:sldMk cId="2617028068" sldId="573"/>
            <ac:spMk id="9" creationId="{DA551E63-9ED9-6B7D-394E-45AB6C357F0B}"/>
          </ac:spMkLst>
        </pc:spChg>
      </pc:sldChg>
      <pc:sldChg chg="modSp add mod modAnim">
        <pc:chgData name="Sudvarg, Marion" userId="2bb9b31b-5f3c-4f72-8e1f-41eb276ee9c6" providerId="ADAL" clId="{05E1AB86-ABBB-40AE-8A88-636BF4488BF1}" dt="2024-05-08T21:51:40.060" v="3471" actId="1076"/>
        <pc:sldMkLst>
          <pc:docMk/>
          <pc:sldMk cId="4180959611" sldId="574"/>
        </pc:sldMkLst>
        <pc:spChg chg="mod">
          <ac:chgData name="Sudvarg, Marion" userId="2bb9b31b-5f3c-4f72-8e1f-41eb276ee9c6" providerId="ADAL" clId="{05E1AB86-ABBB-40AE-8A88-636BF4488BF1}" dt="2024-05-08T21:51:25.428" v="3467" actId="688"/>
          <ac:spMkLst>
            <pc:docMk/>
            <pc:sldMk cId="4180959611" sldId="574"/>
            <ac:spMk id="2" creationId="{0804ADB1-6A91-C360-5276-813E0756498D}"/>
          </ac:spMkLst>
        </pc:spChg>
        <pc:spChg chg="mod">
          <ac:chgData name="Sudvarg, Marion" userId="2bb9b31b-5f3c-4f72-8e1f-41eb276ee9c6" providerId="ADAL" clId="{05E1AB86-ABBB-40AE-8A88-636BF4488BF1}" dt="2024-05-08T21:51:40.060" v="3471" actId="1076"/>
          <ac:spMkLst>
            <pc:docMk/>
            <pc:sldMk cId="4180959611" sldId="574"/>
            <ac:spMk id="3" creationId="{922B0F3A-25FB-7567-61DA-950493770C2D}"/>
          </ac:spMkLst>
        </pc:spChg>
        <pc:spChg chg="mod">
          <ac:chgData name="Sudvarg, Marion" userId="2bb9b31b-5f3c-4f72-8e1f-41eb276ee9c6" providerId="ADAL" clId="{05E1AB86-ABBB-40AE-8A88-636BF4488BF1}" dt="2024-05-08T21:51:17.231" v="3464" actId="1076"/>
          <ac:spMkLst>
            <pc:docMk/>
            <pc:sldMk cId="4180959611" sldId="574"/>
            <ac:spMk id="8" creationId="{1C24F56F-333D-5845-B35A-AECE5A1BBCA3}"/>
          </ac:spMkLst>
        </pc:spChg>
        <pc:spChg chg="mod">
          <ac:chgData name="Sudvarg, Marion" userId="2bb9b31b-5f3c-4f72-8e1f-41eb276ee9c6" providerId="ADAL" clId="{05E1AB86-ABBB-40AE-8A88-636BF4488BF1}" dt="2024-05-08T21:51:31.966" v="3469" actId="1076"/>
          <ac:spMkLst>
            <pc:docMk/>
            <pc:sldMk cId="4180959611" sldId="574"/>
            <ac:spMk id="9" creationId="{DA551E63-9ED9-6B7D-394E-45AB6C357F0B}"/>
          </ac:spMkLst>
        </pc:spChg>
      </pc:sldChg>
      <pc:sldChg chg="modSp add">
        <pc:chgData name="Sudvarg, Marion" userId="2bb9b31b-5f3c-4f72-8e1f-41eb276ee9c6" providerId="ADAL" clId="{05E1AB86-ABBB-40AE-8A88-636BF4488BF1}" dt="2024-05-08T21:52:52.676" v="3477" actId="14826"/>
        <pc:sldMkLst>
          <pc:docMk/>
          <pc:sldMk cId="1302110985" sldId="575"/>
        </pc:sldMkLst>
        <pc:picChg chg="mod">
          <ac:chgData name="Sudvarg, Marion" userId="2bb9b31b-5f3c-4f72-8e1f-41eb276ee9c6" providerId="ADAL" clId="{05E1AB86-ABBB-40AE-8A88-636BF4488BF1}" dt="2024-05-08T21:52:52.676" v="3477" actId="14826"/>
          <ac:picMkLst>
            <pc:docMk/>
            <pc:sldMk cId="1302110985" sldId="575"/>
            <ac:picMk id="3" creationId="{6E526787-61BA-FF8B-EA94-204DBEFF396F}"/>
          </ac:picMkLst>
        </pc:picChg>
      </pc:sldChg>
      <pc:sldChg chg="delSp modSp add mod ord">
        <pc:chgData name="Sudvarg, Marion" userId="2bb9b31b-5f3c-4f72-8e1f-41eb276ee9c6" providerId="ADAL" clId="{05E1AB86-ABBB-40AE-8A88-636BF4488BF1}" dt="2024-05-08T21:53:12.338" v="3482" actId="14826"/>
        <pc:sldMkLst>
          <pc:docMk/>
          <pc:sldMk cId="3800208987" sldId="576"/>
        </pc:sldMkLst>
        <pc:grpChg chg="del">
          <ac:chgData name="Sudvarg, Marion" userId="2bb9b31b-5f3c-4f72-8e1f-41eb276ee9c6" providerId="ADAL" clId="{05E1AB86-ABBB-40AE-8A88-636BF4488BF1}" dt="2024-05-08T21:53:05.414" v="3481" actId="478"/>
          <ac:grpSpMkLst>
            <pc:docMk/>
            <pc:sldMk cId="3800208987" sldId="576"/>
            <ac:grpSpMk id="8" creationId="{18F66B13-B7BC-74B8-FA71-16503CC18002}"/>
          </ac:grpSpMkLst>
        </pc:grpChg>
        <pc:picChg chg="mod">
          <ac:chgData name="Sudvarg, Marion" userId="2bb9b31b-5f3c-4f72-8e1f-41eb276ee9c6" providerId="ADAL" clId="{05E1AB86-ABBB-40AE-8A88-636BF4488BF1}" dt="2024-05-08T21:53:12.338" v="3482" actId="14826"/>
          <ac:picMkLst>
            <pc:docMk/>
            <pc:sldMk cId="3800208987" sldId="576"/>
            <ac:picMk id="3" creationId="{6E526787-61BA-FF8B-EA94-204DBEFF396F}"/>
          </ac:picMkLst>
        </pc:picChg>
      </pc:sldChg>
      <pc:sldChg chg="addSp modSp add del mod ord modShow">
        <pc:chgData name="Sudvarg, Marion" userId="2bb9b31b-5f3c-4f72-8e1f-41eb276ee9c6" providerId="ADAL" clId="{05E1AB86-ABBB-40AE-8A88-636BF4488BF1}" dt="2024-05-09T03:07:49.377" v="3762" actId="2696"/>
        <pc:sldMkLst>
          <pc:docMk/>
          <pc:sldMk cId="2120410576" sldId="577"/>
        </pc:sldMkLst>
        <pc:spChg chg="add mod">
          <ac:chgData name="Sudvarg, Marion" userId="2bb9b31b-5f3c-4f72-8e1f-41eb276ee9c6" providerId="ADAL" clId="{05E1AB86-ABBB-40AE-8A88-636BF4488BF1}" dt="2024-05-08T22:31:56.915" v="3496" actId="207"/>
          <ac:spMkLst>
            <pc:docMk/>
            <pc:sldMk cId="2120410576" sldId="577"/>
            <ac:spMk id="2" creationId="{4E04B0BC-E04A-E2AF-B87F-BD375557C817}"/>
          </ac:spMkLst>
        </pc:spChg>
        <pc:spChg chg="mod">
          <ac:chgData name="Sudvarg, Marion" userId="2bb9b31b-5f3c-4f72-8e1f-41eb276ee9c6" providerId="ADAL" clId="{05E1AB86-ABBB-40AE-8A88-636BF4488BF1}" dt="2024-05-08T22:32:03.626" v="3497" actId="1076"/>
          <ac:spMkLst>
            <pc:docMk/>
            <pc:sldMk cId="2120410576" sldId="577"/>
            <ac:spMk id="6" creationId="{38D632ED-46A4-1393-0A57-B17929580D4F}"/>
          </ac:spMkLst>
        </pc:spChg>
        <pc:spChg chg="mod">
          <ac:chgData name="Sudvarg, Marion" userId="2bb9b31b-5f3c-4f72-8e1f-41eb276ee9c6" providerId="ADAL" clId="{05E1AB86-ABBB-40AE-8A88-636BF4488BF1}" dt="2024-05-08T22:31:52.595" v="3494" actId="1076"/>
          <ac:spMkLst>
            <pc:docMk/>
            <pc:sldMk cId="2120410576" sldId="577"/>
            <ac:spMk id="7" creationId="{FB03DDC2-620E-E080-6272-1A37B2E9038F}"/>
          </ac:spMkLst>
        </pc:spChg>
      </pc:sldChg>
      <pc:sldChg chg="add">
        <pc:chgData name="Sudvarg, Marion" userId="2bb9b31b-5f3c-4f72-8e1f-41eb276ee9c6" providerId="ADAL" clId="{05E1AB86-ABBB-40AE-8A88-636BF4488BF1}" dt="2024-05-09T03:08:02.688" v="3764"/>
        <pc:sldMkLst>
          <pc:docMk/>
          <pc:sldMk cId="3138820149" sldId="577"/>
        </pc:sldMkLst>
      </pc:sldChg>
    </pc:docChg>
  </pc:docChgLst>
  <pc:docChgLst>
    <pc:chgData name="Marion Sudvarg" userId="2bb9b31b-5f3c-4f72-8e1f-41eb276ee9c6" providerId="ADAL" clId="{AB60D647-5A86-4425-A1C6-DA1467560F14}"/>
    <pc:docChg chg="undo custSel modSld">
      <pc:chgData name="Marion Sudvarg" userId="2bb9b31b-5f3c-4f72-8e1f-41eb276ee9c6" providerId="ADAL" clId="{AB60D647-5A86-4425-A1C6-DA1467560F14}" dt="2022-08-15T15:42:23.559" v="53" actId="27636"/>
      <pc:docMkLst>
        <pc:docMk/>
      </pc:docMkLst>
      <pc:sldChg chg="modSp mod">
        <pc:chgData name="Marion Sudvarg" userId="2bb9b31b-5f3c-4f72-8e1f-41eb276ee9c6" providerId="ADAL" clId="{AB60D647-5A86-4425-A1C6-DA1467560F14}" dt="2022-08-15T15:42:23.559" v="53" actId="27636"/>
        <pc:sldMkLst>
          <pc:docMk/>
          <pc:sldMk cId="1995796561" sldId="276"/>
        </pc:sldMkLst>
        <pc:spChg chg="mod">
          <ac:chgData name="Marion Sudvarg" userId="2bb9b31b-5f3c-4f72-8e1f-41eb276ee9c6" providerId="ADAL" clId="{AB60D647-5A86-4425-A1C6-DA1467560F14}" dt="2022-08-15T15:42:23.559" v="53" actId="27636"/>
          <ac:spMkLst>
            <pc:docMk/>
            <pc:sldMk cId="1995796561" sldId="276"/>
            <ac:spMk id="3" creationId="{4B57DB40-B125-D992-66E5-8D02888C3B7D}"/>
          </ac:spMkLst>
        </pc:spChg>
      </pc:sldChg>
      <pc:sldChg chg="modSp mod">
        <pc:chgData name="Marion Sudvarg" userId="2bb9b31b-5f3c-4f72-8e1f-41eb276ee9c6" providerId="ADAL" clId="{AB60D647-5A86-4425-A1C6-DA1467560F14}" dt="2022-08-15T15:37:35.149" v="43" actId="14100"/>
        <pc:sldMkLst>
          <pc:docMk/>
          <pc:sldMk cId="3718108160" sldId="278"/>
        </pc:sldMkLst>
        <pc:spChg chg="mod">
          <ac:chgData name="Marion Sudvarg" userId="2bb9b31b-5f3c-4f72-8e1f-41eb276ee9c6" providerId="ADAL" clId="{AB60D647-5A86-4425-A1C6-DA1467560F14}" dt="2022-08-15T15:37:35.149" v="43" actId="14100"/>
          <ac:spMkLst>
            <pc:docMk/>
            <pc:sldMk cId="3718108160" sldId="278"/>
            <ac:spMk id="3" creationId="{D14FDF28-914C-CA49-7A05-4C6A12B0446F}"/>
          </ac:spMkLst>
        </pc:spChg>
      </pc:sldChg>
      <pc:sldChg chg="modSp mod">
        <pc:chgData name="Marion Sudvarg" userId="2bb9b31b-5f3c-4f72-8e1f-41eb276ee9c6" providerId="ADAL" clId="{AB60D647-5A86-4425-A1C6-DA1467560F14}" dt="2022-08-15T15:36:17.784" v="21" actId="20577"/>
        <pc:sldMkLst>
          <pc:docMk/>
          <pc:sldMk cId="447438854" sldId="283"/>
        </pc:sldMkLst>
        <pc:spChg chg="mod">
          <ac:chgData name="Marion Sudvarg" userId="2bb9b31b-5f3c-4f72-8e1f-41eb276ee9c6" providerId="ADAL" clId="{AB60D647-5A86-4425-A1C6-DA1467560F14}" dt="2022-08-15T15:36:17.784" v="21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 mod">
        <pc:chgData name="Marion Sudvarg" userId="2bb9b31b-5f3c-4f72-8e1f-41eb276ee9c6" providerId="ADAL" clId="{AB60D647-5A86-4425-A1C6-DA1467560F14}" dt="2022-08-15T15:36:58.606" v="35" actId="14100"/>
        <pc:sldMkLst>
          <pc:docMk/>
          <pc:sldMk cId="3216391509" sldId="285"/>
        </pc:sldMkLst>
        <pc:spChg chg="mod">
          <ac:chgData name="Marion Sudvarg" userId="2bb9b31b-5f3c-4f72-8e1f-41eb276ee9c6" providerId="ADAL" clId="{AB60D647-5A86-4425-A1C6-DA1467560F14}" dt="2022-08-15T15:36:58.606" v="35" actId="14100"/>
          <ac:spMkLst>
            <pc:docMk/>
            <pc:sldMk cId="3216391509" sldId="285"/>
            <ac:spMk id="3" creationId="{33D859B8-A28B-9E01-0818-6AC8F6544C29}"/>
          </ac:spMkLst>
        </pc:spChg>
      </pc:sldChg>
      <pc:sldChg chg="addSp delSp modSp mod">
        <pc:chgData name="Marion Sudvarg" userId="2bb9b31b-5f3c-4f72-8e1f-41eb276ee9c6" providerId="ADAL" clId="{AB60D647-5A86-4425-A1C6-DA1467560F14}" dt="2022-08-15T15:35:49.118" v="15" actId="1076"/>
        <pc:sldMkLst>
          <pc:docMk/>
          <pc:sldMk cId="2097323039" sldId="288"/>
        </pc:sldMkLst>
        <pc:spChg chg="mod">
          <ac:chgData name="Marion Sudvarg" userId="2bb9b31b-5f3c-4f72-8e1f-41eb276ee9c6" providerId="ADAL" clId="{AB60D647-5A86-4425-A1C6-DA1467560F14}" dt="2022-08-15T15:34:26.747" v="8" actId="14100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Marion Sudvarg" userId="2bb9b31b-5f3c-4f72-8e1f-41eb276ee9c6" providerId="ADAL" clId="{AB60D647-5A86-4425-A1C6-DA1467560F14}" dt="2022-08-15T15:35:04.230" v="12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Marion Sudvarg" userId="2bb9b31b-5f3c-4f72-8e1f-41eb276ee9c6" providerId="ADAL" clId="{AB60D647-5A86-4425-A1C6-DA1467560F14}" dt="2022-08-15T15:35:49.118" v="15" actId="1076"/>
          <ac:picMkLst>
            <pc:docMk/>
            <pc:sldMk cId="2097323039" sldId="288"/>
            <ac:picMk id="7" creationId="{2ED3C3A4-2419-F0BE-301E-0920D84C0AAF}"/>
          </ac:picMkLst>
        </pc:picChg>
        <pc:cxnChg chg="add del">
          <ac:chgData name="Marion Sudvarg" userId="2bb9b31b-5f3c-4f72-8e1f-41eb276ee9c6" providerId="ADAL" clId="{AB60D647-5A86-4425-A1C6-DA1467560F14}" dt="2022-08-15T15:35:22.933" v="14" actId="11529"/>
          <ac:cxnSpMkLst>
            <pc:docMk/>
            <pc:sldMk cId="2097323039" sldId="288"/>
            <ac:cxnSpMk id="9" creationId="{B2C07C91-FA39-FD96-5413-B453F38E6AA1}"/>
          </ac:cxnSpMkLst>
        </pc:cxnChg>
      </pc:sldChg>
      <pc:sldChg chg="modSp mod">
        <pc:chgData name="Marion Sudvarg" userId="2bb9b31b-5f3c-4f72-8e1f-41eb276ee9c6" providerId="ADAL" clId="{AB60D647-5A86-4425-A1C6-DA1467560F14}" dt="2022-08-15T15:36:00.688" v="17" actId="14100"/>
        <pc:sldMkLst>
          <pc:docMk/>
          <pc:sldMk cId="729611841" sldId="289"/>
        </pc:sldMkLst>
        <pc:spChg chg="mod">
          <ac:chgData name="Marion Sudvarg" userId="2bb9b31b-5f3c-4f72-8e1f-41eb276ee9c6" providerId="ADAL" clId="{AB60D647-5A86-4425-A1C6-DA1467560F14}" dt="2022-08-15T15:36:00.688" v="17" actId="14100"/>
          <ac:spMkLst>
            <pc:docMk/>
            <pc:sldMk cId="729611841" sldId="289"/>
            <ac:spMk id="3" creationId="{CC408C47-2449-3714-348E-A9347C716102}"/>
          </ac:spMkLst>
        </pc:spChg>
      </pc:sldChg>
      <pc:sldChg chg="modSp mod">
        <pc:chgData name="Marion Sudvarg" userId="2bb9b31b-5f3c-4f72-8e1f-41eb276ee9c6" providerId="ADAL" clId="{AB60D647-5A86-4425-A1C6-DA1467560F14}" dt="2022-08-15T15:39:35.336" v="46" actId="27636"/>
        <pc:sldMkLst>
          <pc:docMk/>
          <pc:sldMk cId="4017660440" sldId="298"/>
        </pc:sldMkLst>
        <pc:spChg chg="mod">
          <ac:chgData name="Marion Sudvarg" userId="2bb9b31b-5f3c-4f72-8e1f-41eb276ee9c6" providerId="ADAL" clId="{AB60D647-5A86-4425-A1C6-DA1467560F14}" dt="2022-08-15T15:39:35.336" v="46" actId="27636"/>
          <ac:spMkLst>
            <pc:docMk/>
            <pc:sldMk cId="4017660440" sldId="298"/>
            <ac:spMk id="3" creationId="{F1439612-5F37-E9EF-B6B3-57AD1D4750A3}"/>
          </ac:spMkLst>
        </pc:spChg>
      </pc:sldChg>
    </pc:docChg>
  </pc:docChgLst>
  <pc:docChgLst>
    <pc:chgData name="Sudvarg, Marion" userId="2bb9b31b-5f3c-4f72-8e1f-41eb276ee9c6" providerId="ADAL" clId="{6766337D-F933-4FBA-A4EF-366814371C29}"/>
    <pc:docChg chg="undo redo custSel addSld delSld modSld sldOrd addSection modSection">
      <pc:chgData name="Sudvarg, Marion" userId="2bb9b31b-5f3c-4f72-8e1f-41eb276ee9c6" providerId="ADAL" clId="{6766337D-F933-4FBA-A4EF-366814371C29}" dt="2024-05-01T05:11:54.484" v="15956" actId="20577"/>
      <pc:docMkLst>
        <pc:docMk/>
      </pc:docMkLst>
      <pc:sldChg chg="addSp delSp modSp mod">
        <pc:chgData name="Sudvarg, Marion" userId="2bb9b31b-5f3c-4f72-8e1f-41eb276ee9c6" providerId="ADAL" clId="{6766337D-F933-4FBA-A4EF-366814371C29}" dt="2024-05-01T05:11:54.484" v="15956" actId="20577"/>
        <pc:sldMkLst>
          <pc:docMk/>
          <pc:sldMk cId="1505880002" sldId="256"/>
        </pc:sldMkLst>
        <pc:spChg chg="mod">
          <ac:chgData name="Sudvarg, Marion" userId="2bb9b31b-5f3c-4f72-8e1f-41eb276ee9c6" providerId="ADAL" clId="{6766337D-F933-4FBA-A4EF-366814371C29}" dt="2024-04-24T07:20:46.565" v="93" actId="107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6766337D-F933-4FBA-A4EF-366814371C29}" dt="2024-05-01T05:11:54.484" v="15956" actId="20577"/>
          <ac:spMkLst>
            <pc:docMk/>
            <pc:sldMk cId="1505880002" sldId="256"/>
            <ac:spMk id="3" creationId="{00000000-0000-0000-0000-000000000000}"/>
          </ac:spMkLst>
        </pc:spChg>
        <pc:spChg chg="add del mod">
          <ac:chgData name="Sudvarg, Marion" userId="2bb9b31b-5f3c-4f72-8e1f-41eb276ee9c6" providerId="ADAL" clId="{6766337D-F933-4FBA-A4EF-366814371C29}" dt="2024-04-24T07:20:17.827" v="76" actId="478"/>
          <ac:spMkLst>
            <pc:docMk/>
            <pc:sldMk cId="1505880002" sldId="256"/>
            <ac:spMk id="5" creationId="{4B01A7AE-545F-3A80-76BD-0FF5E6BE38E8}"/>
          </ac:spMkLst>
        </pc:spChg>
      </pc:sldChg>
      <pc:sldChg chg="addSp delSp modSp mod ord modAnim">
        <pc:chgData name="Sudvarg, Marion" userId="2bb9b31b-5f3c-4f72-8e1f-41eb276ee9c6" providerId="ADAL" clId="{6766337D-F933-4FBA-A4EF-366814371C29}" dt="2024-04-27T01:25:29.603" v="8460" actId="179"/>
        <pc:sldMkLst>
          <pc:docMk/>
          <pc:sldMk cId="23767928" sldId="315"/>
        </pc:sldMkLst>
        <pc:spChg chg="add mod">
          <ac:chgData name="Sudvarg, Marion" userId="2bb9b31b-5f3c-4f72-8e1f-41eb276ee9c6" providerId="ADAL" clId="{6766337D-F933-4FBA-A4EF-366814371C29}" dt="2024-04-24T08:06:54.151" v="1146"/>
          <ac:spMkLst>
            <pc:docMk/>
            <pc:sldMk cId="23767928" sldId="315"/>
            <ac:spMk id="2" creationId="{5C8867E2-96E5-AF1A-27A5-BDEE21ACBADE}"/>
          </ac:spMkLst>
        </pc:spChg>
        <pc:spChg chg="del">
          <ac:chgData name="Sudvarg, Marion" userId="2bb9b31b-5f3c-4f72-8e1f-41eb276ee9c6" providerId="ADAL" clId="{6766337D-F933-4FBA-A4EF-366814371C29}" dt="2024-04-24T07:48:30.888" v="1136" actId="478"/>
          <ac:spMkLst>
            <pc:docMk/>
            <pc:sldMk cId="23767928" sldId="315"/>
            <ac:spMk id="5" creationId="{DDCEA57E-F067-16F4-9708-57AE036A2CB9}"/>
          </ac:spMkLst>
        </pc:spChg>
        <pc:spChg chg="mod">
          <ac:chgData name="Sudvarg, Marion" userId="2bb9b31b-5f3c-4f72-8e1f-41eb276ee9c6" providerId="ADAL" clId="{6766337D-F933-4FBA-A4EF-366814371C29}" dt="2024-04-27T01:25:29.603" v="8460" actId="179"/>
          <ac:spMkLst>
            <pc:docMk/>
            <pc:sldMk cId="23767928" sldId="315"/>
            <ac:spMk id="31" creationId="{A5257C9A-2852-3AAA-42CB-A05A737ACD7E}"/>
          </ac:spMkLst>
        </pc:spChg>
      </pc:sldChg>
      <pc:sldChg chg="addSp delSp modSp mod ord addAnim delAnim modAnim modShow">
        <pc:chgData name="Sudvarg, Marion" userId="2bb9b31b-5f3c-4f72-8e1f-41eb276ee9c6" providerId="ADAL" clId="{6766337D-F933-4FBA-A4EF-366814371C29}" dt="2024-04-27T01:33:40.464" v="8471"/>
        <pc:sldMkLst>
          <pc:docMk/>
          <pc:sldMk cId="236592399" sldId="319"/>
        </pc:sldMkLst>
        <pc:spChg chg="mod ord">
          <ac:chgData name="Sudvarg, Marion" userId="2bb9b31b-5f3c-4f72-8e1f-41eb276ee9c6" providerId="ADAL" clId="{6766337D-F933-4FBA-A4EF-366814371C29}" dt="2024-04-27T01:33:17.747" v="8468" actId="167"/>
          <ac:spMkLst>
            <pc:docMk/>
            <pc:sldMk cId="236592399" sldId="319"/>
            <ac:spMk id="3" creationId="{478FB8B5-B7DE-3321-4218-BEDAD944D8A5}"/>
          </ac:spMkLst>
        </pc:spChg>
        <pc:spChg chg="del">
          <ac:chgData name="Sudvarg, Marion" userId="2bb9b31b-5f3c-4f72-8e1f-41eb276ee9c6" providerId="ADAL" clId="{6766337D-F933-4FBA-A4EF-366814371C29}" dt="2024-04-24T08:07:04.575" v="1151" actId="478"/>
          <ac:spMkLst>
            <pc:docMk/>
            <pc:sldMk cId="236592399" sldId="319"/>
            <ac:spMk id="5" creationId="{D0259F15-A7BC-BF66-9A17-1E0043A7C8CC}"/>
          </ac:spMkLst>
        </pc:spChg>
        <pc:spChg chg="add mod">
          <ac:chgData name="Sudvarg, Marion" userId="2bb9b31b-5f3c-4f72-8e1f-41eb276ee9c6" providerId="ADAL" clId="{6766337D-F933-4FBA-A4EF-366814371C29}" dt="2024-04-25T01:54:46.699" v="2131" actId="164"/>
          <ac:spMkLst>
            <pc:docMk/>
            <pc:sldMk cId="236592399" sldId="319"/>
            <ac:spMk id="21" creationId="{A41AAAF5-6BAD-83AA-0FD8-E9D11BB043E6}"/>
          </ac:spMkLst>
        </pc:spChg>
        <pc:spChg chg="add mod ord topLvl">
          <ac:chgData name="Sudvarg, Marion" userId="2bb9b31b-5f3c-4f72-8e1f-41eb276ee9c6" providerId="ADAL" clId="{6766337D-F933-4FBA-A4EF-366814371C29}" dt="2024-04-27T01:33:04.243" v="8467" actId="167"/>
          <ac:spMkLst>
            <pc:docMk/>
            <pc:sldMk cId="236592399" sldId="319"/>
            <ac:spMk id="22" creationId="{8EE6E5B9-B6E9-123D-2190-79ECAE0D91FE}"/>
          </ac:spMkLst>
        </pc:spChg>
        <pc:grpChg chg="mod">
          <ac:chgData name="Sudvarg, Marion" userId="2bb9b31b-5f3c-4f72-8e1f-41eb276ee9c6" providerId="ADAL" clId="{6766337D-F933-4FBA-A4EF-366814371C29}" dt="2024-04-27T00:47:29.427" v="8364" actId="1035"/>
          <ac:grpSpMkLst>
            <pc:docMk/>
            <pc:sldMk cId="236592399" sldId="319"/>
            <ac:grpSpMk id="19" creationId="{F0EBE4C5-7385-F757-18E2-B176E84BAE04}"/>
          </ac:grpSpMkLst>
        </pc:grpChg>
        <pc:grpChg chg="mod">
          <ac:chgData name="Sudvarg, Marion" userId="2bb9b31b-5f3c-4f72-8e1f-41eb276ee9c6" providerId="ADAL" clId="{6766337D-F933-4FBA-A4EF-366814371C29}" dt="2024-04-27T00:47:29.427" v="8364" actId="1035"/>
          <ac:grpSpMkLst>
            <pc:docMk/>
            <pc:sldMk cId="236592399" sldId="319"/>
            <ac:grpSpMk id="20" creationId="{97F58B6A-D397-C495-3961-BB6C69DFDA43}"/>
          </ac:grpSpMkLst>
        </pc:grpChg>
        <pc:grpChg chg="add mod">
          <ac:chgData name="Sudvarg, Marion" userId="2bb9b31b-5f3c-4f72-8e1f-41eb276ee9c6" providerId="ADAL" clId="{6766337D-F933-4FBA-A4EF-366814371C29}" dt="2024-04-25T01:54:46.699" v="2131" actId="164"/>
          <ac:grpSpMkLst>
            <pc:docMk/>
            <pc:sldMk cId="236592399" sldId="319"/>
            <ac:grpSpMk id="23" creationId="{BC788AA8-F342-7E09-8700-31378182D9FC}"/>
          </ac:grpSpMkLst>
        </pc:grpChg>
        <pc:grpChg chg="add del mod">
          <ac:chgData name="Sudvarg, Marion" userId="2bb9b31b-5f3c-4f72-8e1f-41eb276ee9c6" providerId="ADAL" clId="{6766337D-F933-4FBA-A4EF-366814371C29}" dt="2024-04-27T01:32:54.076" v="8466" actId="165"/>
          <ac:grpSpMkLst>
            <pc:docMk/>
            <pc:sldMk cId="236592399" sldId="319"/>
            <ac:grpSpMk id="24" creationId="{35C2FAF7-329E-4A36-8DEC-6A9F40E5621F}"/>
          </ac:grpSpMkLst>
        </pc:grpChg>
        <pc:picChg chg="add mod">
          <ac:chgData name="Sudvarg, Marion" userId="2bb9b31b-5f3c-4f72-8e1f-41eb276ee9c6" providerId="ADAL" clId="{6766337D-F933-4FBA-A4EF-366814371C29}" dt="2024-04-27T01:31:57.309" v="8464" actId="1076"/>
          <ac:picMkLst>
            <pc:docMk/>
            <pc:sldMk cId="236592399" sldId="319"/>
            <ac:picMk id="5" creationId="{22EB4A23-1D51-C469-C22F-4BDEFDF78E33}"/>
          </ac:picMkLst>
        </pc:picChg>
        <pc:picChg chg="add mod">
          <ac:chgData name="Sudvarg, Marion" userId="2bb9b31b-5f3c-4f72-8e1f-41eb276ee9c6" providerId="ADAL" clId="{6766337D-F933-4FBA-A4EF-366814371C29}" dt="2024-04-27T00:48:38.779" v="8370" actId="14100"/>
          <ac:picMkLst>
            <pc:docMk/>
            <pc:sldMk cId="236592399" sldId="319"/>
            <ac:picMk id="10" creationId="{63539BC4-0FD8-2FF9-181B-6540C1E3AAE7}"/>
          </ac:picMkLst>
        </pc:picChg>
        <pc:picChg chg="add mod ord topLvl">
          <ac:chgData name="Sudvarg, Marion" userId="2bb9b31b-5f3c-4f72-8e1f-41eb276ee9c6" providerId="ADAL" clId="{6766337D-F933-4FBA-A4EF-366814371C29}" dt="2024-04-27T01:33:04.243" v="8467" actId="167"/>
          <ac:picMkLst>
            <pc:docMk/>
            <pc:sldMk cId="236592399" sldId="319"/>
            <ac:picMk id="18" creationId="{F3265D8A-B8FD-F4E2-C957-EACAF18031EC}"/>
          </ac:picMkLst>
        </pc:picChg>
      </pc:sldChg>
      <pc:sldChg chg="addSp delSp modSp mod ord delAnim modAnim">
        <pc:chgData name="Sudvarg, Marion" userId="2bb9b31b-5f3c-4f72-8e1f-41eb276ee9c6" providerId="ADAL" clId="{6766337D-F933-4FBA-A4EF-366814371C29}" dt="2024-04-24T07:44:55.707" v="731" actId="478"/>
        <pc:sldMkLst>
          <pc:docMk/>
          <pc:sldMk cId="3535077387" sldId="322"/>
        </pc:sldMkLst>
        <pc:spChg chg="mod">
          <ac:chgData name="Sudvarg, Marion" userId="2bb9b31b-5f3c-4f72-8e1f-41eb276ee9c6" providerId="ADAL" clId="{6766337D-F933-4FBA-A4EF-366814371C29}" dt="2024-04-24T07:43:58.037" v="723" actId="1076"/>
          <ac:spMkLst>
            <pc:docMk/>
            <pc:sldMk cId="3535077387" sldId="322"/>
            <ac:spMk id="2" creationId="{8528955B-4EAC-2067-40DC-801FB8632BD2}"/>
          </ac:spMkLst>
        </pc:spChg>
        <pc:spChg chg="add mod">
          <ac:chgData name="Sudvarg, Marion" userId="2bb9b31b-5f3c-4f72-8e1f-41eb276ee9c6" providerId="ADAL" clId="{6766337D-F933-4FBA-A4EF-366814371C29}" dt="2024-04-24T07:44:00.111" v="724" actId="1076"/>
          <ac:spMkLst>
            <pc:docMk/>
            <pc:sldMk cId="3535077387" sldId="322"/>
            <ac:spMk id="3" creationId="{52D8F53F-9E44-F3D6-4035-23EB2B99E94D}"/>
          </ac:spMkLst>
        </pc:spChg>
        <pc:spChg chg="del">
          <ac:chgData name="Sudvarg, Marion" userId="2bb9b31b-5f3c-4f72-8e1f-41eb276ee9c6" providerId="ADAL" clId="{6766337D-F933-4FBA-A4EF-366814371C29}" dt="2024-04-24T07:44:55.707" v="731" actId="478"/>
          <ac:spMkLst>
            <pc:docMk/>
            <pc:sldMk cId="3535077387" sldId="322"/>
            <ac:spMk id="5" creationId="{0BD62D2A-3632-252D-05E9-921299D661D7}"/>
          </ac:spMkLst>
        </pc:spChg>
        <pc:spChg chg="del">
          <ac:chgData name="Sudvarg, Marion" userId="2bb9b31b-5f3c-4f72-8e1f-41eb276ee9c6" providerId="ADAL" clId="{6766337D-F933-4FBA-A4EF-366814371C29}" dt="2024-04-24T07:43:23.998" v="695" actId="478"/>
          <ac:spMkLst>
            <pc:docMk/>
            <pc:sldMk cId="3535077387" sldId="322"/>
            <ac:spMk id="6" creationId="{17D555BF-E95A-14CE-6DB6-5321EA25DE5E}"/>
          </ac:spMkLst>
        </pc:spChg>
        <pc:spChg chg="del">
          <ac:chgData name="Sudvarg, Marion" userId="2bb9b31b-5f3c-4f72-8e1f-41eb276ee9c6" providerId="ADAL" clId="{6766337D-F933-4FBA-A4EF-366814371C29}" dt="2024-04-24T07:40:26.922" v="443" actId="478"/>
          <ac:spMkLst>
            <pc:docMk/>
            <pc:sldMk cId="3535077387" sldId="322"/>
            <ac:spMk id="7" creationId="{6BF4874C-5734-6F91-97E8-E34DAC47D8AF}"/>
          </ac:spMkLst>
        </pc:spChg>
        <pc:spChg chg="del">
          <ac:chgData name="Sudvarg, Marion" userId="2bb9b31b-5f3c-4f72-8e1f-41eb276ee9c6" providerId="ADAL" clId="{6766337D-F933-4FBA-A4EF-366814371C29}" dt="2024-04-24T07:40:26.922" v="443" actId="478"/>
          <ac:spMkLst>
            <pc:docMk/>
            <pc:sldMk cId="3535077387" sldId="322"/>
            <ac:spMk id="8" creationId="{305A7828-1BB7-671F-641A-E455822DF771}"/>
          </ac:spMkLst>
        </pc:spChg>
        <pc:spChg chg="del">
          <ac:chgData name="Sudvarg, Marion" userId="2bb9b31b-5f3c-4f72-8e1f-41eb276ee9c6" providerId="ADAL" clId="{6766337D-F933-4FBA-A4EF-366814371C29}" dt="2024-04-24T07:40:26.922" v="443" actId="478"/>
          <ac:spMkLst>
            <pc:docMk/>
            <pc:sldMk cId="3535077387" sldId="322"/>
            <ac:spMk id="9" creationId="{C5ADFD9B-724F-9C41-D14C-76ECFE9C3A73}"/>
          </ac:spMkLst>
        </pc:spChg>
        <pc:spChg chg="del mod">
          <ac:chgData name="Sudvarg, Marion" userId="2bb9b31b-5f3c-4f72-8e1f-41eb276ee9c6" providerId="ADAL" clId="{6766337D-F933-4FBA-A4EF-366814371C29}" dt="2024-04-24T07:43:36.864" v="696" actId="478"/>
          <ac:spMkLst>
            <pc:docMk/>
            <pc:sldMk cId="3535077387" sldId="322"/>
            <ac:spMk id="11" creationId="{B89B042F-CB51-F8B6-30FD-40627FF3F24C}"/>
          </ac:spMkLst>
        </pc:spChg>
      </pc:sldChg>
      <pc:sldChg chg="addSp delSp modSp new mod modAnim">
        <pc:chgData name="Sudvarg, Marion" userId="2bb9b31b-5f3c-4f72-8e1f-41eb276ee9c6" providerId="ADAL" clId="{6766337D-F933-4FBA-A4EF-366814371C29}" dt="2024-04-24T07:29:57.832" v="196" actId="478"/>
        <pc:sldMkLst>
          <pc:docMk/>
          <pc:sldMk cId="2584723121" sldId="391"/>
        </pc:sldMkLst>
        <pc:spChg chg="del">
          <ac:chgData name="Sudvarg, Marion" userId="2bb9b31b-5f3c-4f72-8e1f-41eb276ee9c6" providerId="ADAL" clId="{6766337D-F933-4FBA-A4EF-366814371C29}" dt="2024-04-24T07:21:14.859" v="98" actId="478"/>
          <ac:spMkLst>
            <pc:docMk/>
            <pc:sldMk cId="2584723121" sldId="391"/>
            <ac:spMk id="2" creationId="{C249DE7E-65A1-F6D8-5CE5-C95B2DABFBD4}"/>
          </ac:spMkLst>
        </pc:spChg>
        <pc:spChg chg="del">
          <ac:chgData name="Sudvarg, Marion" userId="2bb9b31b-5f3c-4f72-8e1f-41eb276ee9c6" providerId="ADAL" clId="{6766337D-F933-4FBA-A4EF-366814371C29}" dt="2024-04-24T07:21:14.162" v="97" actId="478"/>
          <ac:spMkLst>
            <pc:docMk/>
            <pc:sldMk cId="2584723121" sldId="391"/>
            <ac:spMk id="3" creationId="{239C3A40-CD2A-E6E9-775C-E519A1696C97}"/>
          </ac:spMkLst>
        </pc:spChg>
        <pc:spChg chg="del">
          <ac:chgData name="Sudvarg, Marion" userId="2bb9b31b-5f3c-4f72-8e1f-41eb276ee9c6" providerId="ADAL" clId="{6766337D-F933-4FBA-A4EF-366814371C29}" dt="2024-04-24T07:29:57.832" v="196" actId="478"/>
          <ac:spMkLst>
            <pc:docMk/>
            <pc:sldMk cId="2584723121" sldId="391"/>
            <ac:spMk id="5" creationId="{366C9BA5-DF76-6597-B3F9-C6D8495D634E}"/>
          </ac:spMkLst>
        </pc:spChg>
        <pc:spChg chg="add mod">
          <ac:chgData name="Sudvarg, Marion" userId="2bb9b31b-5f3c-4f72-8e1f-41eb276ee9c6" providerId="ADAL" clId="{6766337D-F933-4FBA-A4EF-366814371C29}" dt="2024-04-24T07:24:45.313" v="120" actId="403"/>
          <ac:spMkLst>
            <pc:docMk/>
            <pc:sldMk cId="2584723121" sldId="391"/>
            <ac:spMk id="6" creationId="{38D632ED-46A4-1393-0A57-B17929580D4F}"/>
          </ac:spMkLst>
        </pc:spChg>
        <pc:spChg chg="add mod">
          <ac:chgData name="Sudvarg, Marion" userId="2bb9b31b-5f3c-4f72-8e1f-41eb276ee9c6" providerId="ADAL" clId="{6766337D-F933-4FBA-A4EF-366814371C29}" dt="2024-04-24T07:24:55.049" v="123" actId="1076"/>
          <ac:spMkLst>
            <pc:docMk/>
            <pc:sldMk cId="2584723121" sldId="391"/>
            <ac:spMk id="7" creationId="{FB03DDC2-620E-E080-6272-1A37B2E9038F}"/>
          </ac:spMkLst>
        </pc:spChg>
        <pc:spChg chg="add mod">
          <ac:chgData name="Sudvarg, Marion" userId="2bb9b31b-5f3c-4f72-8e1f-41eb276ee9c6" providerId="ADAL" clId="{6766337D-F933-4FBA-A4EF-366814371C29}" dt="2024-04-24T07:24:28.560" v="112"/>
          <ac:spMkLst>
            <pc:docMk/>
            <pc:sldMk cId="2584723121" sldId="391"/>
            <ac:spMk id="8" creationId="{F02C2859-B10C-4F6D-F1E6-DCDC83756667}"/>
          </ac:spMkLst>
        </pc:spChg>
      </pc:sldChg>
      <pc:sldChg chg="addSp delSp modSp add mod delAnim modNotesTx">
        <pc:chgData name="Sudvarg, Marion" userId="2bb9b31b-5f3c-4f72-8e1f-41eb276ee9c6" providerId="ADAL" clId="{6766337D-F933-4FBA-A4EF-366814371C29}" dt="2024-04-28T06:00:31.749" v="11327" actId="20577"/>
        <pc:sldMkLst>
          <pc:docMk/>
          <pc:sldMk cId="2844892344" sldId="392"/>
        </pc:sldMkLst>
        <pc:spChg chg="add del mod">
          <ac:chgData name="Sudvarg, Marion" userId="2bb9b31b-5f3c-4f72-8e1f-41eb276ee9c6" providerId="ADAL" clId="{6766337D-F933-4FBA-A4EF-366814371C29}" dt="2024-04-24T07:25:51.780" v="131" actId="478"/>
          <ac:spMkLst>
            <pc:docMk/>
            <pc:sldMk cId="2844892344" sldId="392"/>
            <ac:spMk id="3" creationId="{F833D7A9-376A-1EA4-1CD4-A6BC77E38AE8}"/>
          </ac:spMkLst>
        </pc:spChg>
        <pc:spChg chg="del">
          <ac:chgData name="Sudvarg, Marion" userId="2bb9b31b-5f3c-4f72-8e1f-41eb276ee9c6" providerId="ADAL" clId="{6766337D-F933-4FBA-A4EF-366814371C29}" dt="2024-04-24T07:29:54.932" v="195" actId="478"/>
          <ac:spMkLst>
            <pc:docMk/>
            <pc:sldMk cId="2844892344" sldId="392"/>
            <ac:spMk id="5" creationId="{366C9BA5-DF76-6597-B3F9-C6D8495D634E}"/>
          </ac:spMkLst>
        </pc:spChg>
        <pc:spChg chg="del">
          <ac:chgData name="Sudvarg, Marion" userId="2bb9b31b-5f3c-4f72-8e1f-41eb276ee9c6" providerId="ADAL" clId="{6766337D-F933-4FBA-A4EF-366814371C29}" dt="2024-04-24T07:25:48.989" v="129" actId="478"/>
          <ac:spMkLst>
            <pc:docMk/>
            <pc:sldMk cId="2844892344" sldId="392"/>
            <ac:spMk id="6" creationId="{38D632ED-46A4-1393-0A57-B17929580D4F}"/>
          </ac:spMkLst>
        </pc:spChg>
        <pc:spChg chg="del">
          <ac:chgData name="Sudvarg, Marion" userId="2bb9b31b-5f3c-4f72-8e1f-41eb276ee9c6" providerId="ADAL" clId="{6766337D-F933-4FBA-A4EF-366814371C29}" dt="2024-04-24T07:25:50.126" v="130" actId="478"/>
          <ac:spMkLst>
            <pc:docMk/>
            <pc:sldMk cId="2844892344" sldId="392"/>
            <ac:spMk id="7" creationId="{FB03DDC2-620E-E080-6272-1A37B2E9038F}"/>
          </ac:spMkLst>
        </pc:spChg>
        <pc:spChg chg="add del mod">
          <ac:chgData name="Sudvarg, Marion" userId="2bb9b31b-5f3c-4f72-8e1f-41eb276ee9c6" providerId="ADAL" clId="{6766337D-F933-4FBA-A4EF-366814371C29}" dt="2024-04-24T07:25:53.550" v="132" actId="478"/>
          <ac:spMkLst>
            <pc:docMk/>
            <pc:sldMk cId="2844892344" sldId="392"/>
            <ac:spMk id="9" creationId="{9F31BDAA-51C5-1567-201D-4202CF5886DA}"/>
          </ac:spMkLst>
        </pc:spChg>
        <pc:spChg chg="add mod">
          <ac:chgData name="Sudvarg, Marion" userId="2bb9b31b-5f3c-4f72-8e1f-41eb276ee9c6" providerId="ADAL" clId="{6766337D-F933-4FBA-A4EF-366814371C29}" dt="2024-04-24T07:30:44.742" v="211" actId="1076"/>
          <ac:spMkLst>
            <pc:docMk/>
            <pc:sldMk cId="2844892344" sldId="392"/>
            <ac:spMk id="10" creationId="{924677DA-B2BF-4EEF-ABFB-084A2FBEC969}"/>
          </ac:spMkLst>
        </pc:spChg>
        <pc:picChg chg="add mod ord modCrop">
          <ac:chgData name="Sudvarg, Marion" userId="2bb9b31b-5f3c-4f72-8e1f-41eb276ee9c6" providerId="ADAL" clId="{6766337D-F933-4FBA-A4EF-366814371C29}" dt="2024-04-24T07:30:31.456" v="205" actId="1076"/>
          <ac:picMkLst>
            <pc:docMk/>
            <pc:sldMk cId="2844892344" sldId="392"/>
            <ac:picMk id="12" creationId="{C88DA267-3CF3-FD24-0305-570A160F1D12}"/>
          </ac:picMkLst>
        </pc:picChg>
      </pc:sldChg>
      <pc:sldChg chg="addSp delSp modSp new mod modNotesTx">
        <pc:chgData name="Sudvarg, Marion" userId="2bb9b31b-5f3c-4f72-8e1f-41eb276ee9c6" providerId="ADAL" clId="{6766337D-F933-4FBA-A4EF-366814371C29}" dt="2024-04-28T06:00:52.447" v="11423" actId="20577"/>
        <pc:sldMkLst>
          <pc:docMk/>
          <pc:sldMk cId="1654013496" sldId="393"/>
        </pc:sldMkLst>
        <pc:spChg chg="del">
          <ac:chgData name="Sudvarg, Marion" userId="2bb9b31b-5f3c-4f72-8e1f-41eb276ee9c6" providerId="ADAL" clId="{6766337D-F933-4FBA-A4EF-366814371C29}" dt="2024-04-24T07:28:08.312" v="146" actId="478"/>
          <ac:spMkLst>
            <pc:docMk/>
            <pc:sldMk cId="1654013496" sldId="393"/>
            <ac:spMk id="2" creationId="{595B56D0-7612-BD60-30E1-0D249D8606B6}"/>
          </ac:spMkLst>
        </pc:spChg>
        <pc:spChg chg="del">
          <ac:chgData name="Sudvarg, Marion" userId="2bb9b31b-5f3c-4f72-8e1f-41eb276ee9c6" providerId="ADAL" clId="{6766337D-F933-4FBA-A4EF-366814371C29}" dt="2024-04-24T07:28:09.933" v="147" actId="478"/>
          <ac:spMkLst>
            <pc:docMk/>
            <pc:sldMk cId="1654013496" sldId="393"/>
            <ac:spMk id="3" creationId="{DE83647D-6502-528B-CD87-8D1FF7F42C9A}"/>
          </ac:spMkLst>
        </pc:spChg>
        <pc:spChg chg="mod">
          <ac:chgData name="Sudvarg, Marion" userId="2bb9b31b-5f3c-4f72-8e1f-41eb276ee9c6" providerId="ADAL" clId="{6766337D-F933-4FBA-A4EF-366814371C29}" dt="2024-04-24T07:31:51.454" v="223" actId="207"/>
          <ac:spMkLst>
            <pc:docMk/>
            <pc:sldMk cId="1654013496" sldId="393"/>
            <ac:spMk id="4" creationId="{120289B6-5EE7-A2D1-B2AB-940413712364}"/>
          </ac:spMkLst>
        </pc:spChg>
        <pc:spChg chg="del">
          <ac:chgData name="Sudvarg, Marion" userId="2bb9b31b-5f3c-4f72-8e1f-41eb276ee9c6" providerId="ADAL" clId="{6766337D-F933-4FBA-A4EF-366814371C29}" dt="2024-04-24T07:29:51.613" v="194" actId="478"/>
          <ac:spMkLst>
            <pc:docMk/>
            <pc:sldMk cId="1654013496" sldId="393"/>
            <ac:spMk id="5" creationId="{8DB64ABE-F0A0-B200-8E89-3A2B800637D1}"/>
          </ac:spMkLst>
        </pc:spChg>
        <pc:spChg chg="add mod">
          <ac:chgData name="Sudvarg, Marion" userId="2bb9b31b-5f3c-4f72-8e1f-41eb276ee9c6" providerId="ADAL" clId="{6766337D-F933-4FBA-A4EF-366814371C29}" dt="2024-04-24T07:31:33.691" v="220" actId="1076"/>
          <ac:spMkLst>
            <pc:docMk/>
            <pc:sldMk cId="1654013496" sldId="393"/>
            <ac:spMk id="8" creationId="{822EFA16-CA6A-D85A-0008-76DFC143641F}"/>
          </ac:spMkLst>
        </pc:spChg>
        <pc:picChg chg="add mod ord">
          <ac:chgData name="Sudvarg, Marion" userId="2bb9b31b-5f3c-4f72-8e1f-41eb276ee9c6" providerId="ADAL" clId="{6766337D-F933-4FBA-A4EF-366814371C29}" dt="2024-04-24T07:29:48.344" v="193" actId="167"/>
          <ac:picMkLst>
            <pc:docMk/>
            <pc:sldMk cId="1654013496" sldId="393"/>
            <ac:picMk id="7" creationId="{EC22C945-548C-A018-3AB3-F46880F903EB}"/>
          </ac:picMkLst>
        </pc:picChg>
      </pc:sldChg>
      <pc:sldChg chg="new del">
        <pc:chgData name="Sudvarg, Marion" userId="2bb9b31b-5f3c-4f72-8e1f-41eb276ee9c6" providerId="ADAL" clId="{6766337D-F933-4FBA-A4EF-366814371C29}" dt="2024-04-24T07:34:08.153" v="228" actId="47"/>
        <pc:sldMkLst>
          <pc:docMk/>
          <pc:sldMk cId="54380849" sldId="394"/>
        </pc:sldMkLst>
      </pc:sldChg>
      <pc:sldChg chg="modSp add ord modAnim">
        <pc:chgData name="Sudvarg, Marion" userId="2bb9b31b-5f3c-4f72-8e1f-41eb276ee9c6" providerId="ADAL" clId="{6766337D-F933-4FBA-A4EF-366814371C29}" dt="2024-04-24T07:55:06.544" v="1144"/>
        <pc:sldMkLst>
          <pc:docMk/>
          <pc:sldMk cId="801203377" sldId="395"/>
        </pc:sldMkLst>
        <pc:spChg chg="mod">
          <ac:chgData name="Sudvarg, Marion" userId="2bb9b31b-5f3c-4f72-8e1f-41eb276ee9c6" providerId="ADAL" clId="{6766337D-F933-4FBA-A4EF-366814371C29}" dt="2024-04-24T07:35:17.297" v="308" actId="207"/>
          <ac:spMkLst>
            <pc:docMk/>
            <pc:sldMk cId="801203377" sldId="395"/>
            <ac:spMk id="7" creationId="{FB03DDC2-620E-E080-6272-1A37B2E9038F}"/>
          </ac:spMkLst>
        </pc:spChg>
      </pc:sldChg>
      <pc:sldChg chg="addSp delSp modSp add mod delAnim modAnim modNotesTx">
        <pc:chgData name="Sudvarg, Marion" userId="2bb9b31b-5f3c-4f72-8e1f-41eb276ee9c6" providerId="ADAL" clId="{6766337D-F933-4FBA-A4EF-366814371C29}" dt="2024-04-28T06:01:24.422" v="11653" actId="20577"/>
        <pc:sldMkLst>
          <pc:docMk/>
          <pc:sldMk cId="3712496" sldId="396"/>
        </pc:sldMkLst>
        <pc:spChg chg="mod">
          <ac:chgData name="Sudvarg, Marion" userId="2bb9b31b-5f3c-4f72-8e1f-41eb276ee9c6" providerId="ADAL" clId="{6766337D-F933-4FBA-A4EF-366814371C29}" dt="2024-04-24T07:35:42.013" v="311"/>
          <ac:spMkLst>
            <pc:docMk/>
            <pc:sldMk cId="3712496" sldId="396"/>
            <ac:spMk id="5" creationId="{B47A9871-5A8C-A4C6-89CF-ECED2333EE8C}"/>
          </ac:spMkLst>
        </pc:spChg>
        <pc:spChg chg="del">
          <ac:chgData name="Sudvarg, Marion" userId="2bb9b31b-5f3c-4f72-8e1f-41eb276ee9c6" providerId="ADAL" clId="{6766337D-F933-4FBA-A4EF-366814371C29}" dt="2024-04-24T07:36:41.375" v="313" actId="478"/>
          <ac:spMkLst>
            <pc:docMk/>
            <pc:sldMk cId="3712496" sldId="396"/>
            <ac:spMk id="8" creationId="{822EFA16-CA6A-D85A-0008-76DFC143641F}"/>
          </ac:spMkLst>
        </pc:spChg>
        <pc:grpChg chg="add del mod">
          <ac:chgData name="Sudvarg, Marion" userId="2bb9b31b-5f3c-4f72-8e1f-41eb276ee9c6" providerId="ADAL" clId="{6766337D-F933-4FBA-A4EF-366814371C29}" dt="2024-04-24T07:35:45.292" v="312" actId="478"/>
          <ac:grpSpMkLst>
            <pc:docMk/>
            <pc:sldMk cId="3712496" sldId="396"/>
            <ac:grpSpMk id="2" creationId="{BB44526A-BAEA-5338-D962-8AE1852656BF}"/>
          </ac:grpSpMkLst>
        </pc:grpChg>
        <pc:picChg chg="mod">
          <ac:chgData name="Sudvarg, Marion" userId="2bb9b31b-5f3c-4f72-8e1f-41eb276ee9c6" providerId="ADAL" clId="{6766337D-F933-4FBA-A4EF-366814371C29}" dt="2024-04-24T07:35:42.013" v="311"/>
          <ac:picMkLst>
            <pc:docMk/>
            <pc:sldMk cId="3712496" sldId="396"/>
            <ac:picMk id="3" creationId="{933AE590-8C56-B1F9-4B2B-0E5FF39DA604}"/>
          </ac:picMkLst>
        </pc:picChg>
        <pc:picChg chg="del">
          <ac:chgData name="Sudvarg, Marion" userId="2bb9b31b-5f3c-4f72-8e1f-41eb276ee9c6" providerId="ADAL" clId="{6766337D-F933-4FBA-A4EF-366814371C29}" dt="2024-04-24T07:35:41.717" v="310" actId="478"/>
          <ac:picMkLst>
            <pc:docMk/>
            <pc:sldMk cId="3712496" sldId="396"/>
            <ac:picMk id="7" creationId="{EC22C945-548C-A018-3AB3-F46880F903EB}"/>
          </ac:picMkLst>
        </pc:picChg>
        <pc:picChg chg="add del mod">
          <ac:chgData name="Sudvarg, Marion" userId="2bb9b31b-5f3c-4f72-8e1f-41eb276ee9c6" providerId="ADAL" clId="{6766337D-F933-4FBA-A4EF-366814371C29}" dt="2024-04-24T07:38:35.816" v="429" actId="478"/>
          <ac:picMkLst>
            <pc:docMk/>
            <pc:sldMk cId="3712496" sldId="396"/>
            <ac:picMk id="9" creationId="{B2346D27-7781-AF64-B13E-B5AE6550B09D}"/>
          </ac:picMkLst>
        </pc:picChg>
        <pc:picChg chg="add mod">
          <ac:chgData name="Sudvarg, Marion" userId="2bb9b31b-5f3c-4f72-8e1f-41eb276ee9c6" providerId="ADAL" clId="{6766337D-F933-4FBA-A4EF-366814371C29}" dt="2024-04-24T07:39:07.397" v="440" actId="14100"/>
          <ac:picMkLst>
            <pc:docMk/>
            <pc:sldMk cId="3712496" sldId="396"/>
            <ac:picMk id="11" creationId="{0EA5FC2B-48CD-A619-15F0-504C8638253E}"/>
          </ac:picMkLst>
        </pc:picChg>
      </pc:sldChg>
      <pc:sldChg chg="add ord">
        <pc:chgData name="Sudvarg, Marion" userId="2bb9b31b-5f3c-4f72-8e1f-41eb276ee9c6" providerId="ADAL" clId="{6766337D-F933-4FBA-A4EF-366814371C29}" dt="2024-04-24T07:44:30.178" v="729"/>
        <pc:sldMkLst>
          <pc:docMk/>
          <pc:sldMk cId="2490675837" sldId="397"/>
        </pc:sldMkLst>
      </pc:sldChg>
      <pc:sldChg chg="delSp modSp new mod modAnim">
        <pc:chgData name="Sudvarg, Marion" userId="2bb9b31b-5f3c-4f72-8e1f-41eb276ee9c6" providerId="ADAL" clId="{6766337D-F933-4FBA-A4EF-366814371C29}" dt="2024-04-27T00:27:32.221" v="8330" actId="478"/>
        <pc:sldMkLst>
          <pc:docMk/>
          <pc:sldMk cId="2914112575" sldId="398"/>
        </pc:sldMkLst>
        <pc:spChg chg="mod">
          <ac:chgData name="Sudvarg, Marion" userId="2bb9b31b-5f3c-4f72-8e1f-41eb276ee9c6" providerId="ADAL" clId="{6766337D-F933-4FBA-A4EF-366814371C29}" dt="2024-04-24T07:47:59.946" v="1129" actId="403"/>
          <ac:spMkLst>
            <pc:docMk/>
            <pc:sldMk cId="2914112575" sldId="398"/>
            <ac:spMk id="2" creationId="{70E11793-FED6-AABE-D85F-E1455174A875}"/>
          </ac:spMkLst>
        </pc:spChg>
        <pc:spChg chg="mod">
          <ac:chgData name="Sudvarg, Marion" userId="2bb9b31b-5f3c-4f72-8e1f-41eb276ee9c6" providerId="ADAL" clId="{6766337D-F933-4FBA-A4EF-366814371C29}" dt="2024-04-24T19:38:16.480" v="1152" actId="20577"/>
          <ac:spMkLst>
            <pc:docMk/>
            <pc:sldMk cId="2914112575" sldId="398"/>
            <ac:spMk id="3" creationId="{BD5037EA-2A5E-F14F-4F30-478B56626E76}"/>
          </ac:spMkLst>
        </pc:spChg>
        <pc:spChg chg="del">
          <ac:chgData name="Sudvarg, Marion" userId="2bb9b31b-5f3c-4f72-8e1f-41eb276ee9c6" providerId="ADAL" clId="{6766337D-F933-4FBA-A4EF-366814371C29}" dt="2024-04-27T00:27:32.221" v="8330" actId="478"/>
          <ac:spMkLst>
            <pc:docMk/>
            <pc:sldMk cId="2914112575" sldId="398"/>
            <ac:spMk id="5" creationId="{5002509E-DC1D-C0F4-9538-E8C74738B8F2}"/>
          </ac:spMkLst>
        </pc:spChg>
      </pc:sldChg>
      <pc:sldChg chg="new del">
        <pc:chgData name="Sudvarg, Marion" userId="2bb9b31b-5f3c-4f72-8e1f-41eb276ee9c6" providerId="ADAL" clId="{6766337D-F933-4FBA-A4EF-366814371C29}" dt="2024-04-24T07:48:49.379" v="1140" actId="47"/>
        <pc:sldMkLst>
          <pc:docMk/>
          <pc:sldMk cId="69972417" sldId="399"/>
        </pc:sldMkLst>
      </pc:sldChg>
      <pc:sldChg chg="addSp delSp modSp new mod modAnim modNotesTx">
        <pc:chgData name="Sudvarg, Marion" userId="2bb9b31b-5f3c-4f72-8e1f-41eb276ee9c6" providerId="ADAL" clId="{6766337D-F933-4FBA-A4EF-366814371C29}" dt="2024-04-28T06:01:48.950" v="11729" actId="20577"/>
        <pc:sldMkLst>
          <pc:docMk/>
          <pc:sldMk cId="2831741396" sldId="399"/>
        </pc:sldMkLst>
        <pc:spChg chg="del">
          <ac:chgData name="Sudvarg, Marion" userId="2bb9b31b-5f3c-4f72-8e1f-41eb276ee9c6" providerId="ADAL" clId="{6766337D-F933-4FBA-A4EF-366814371C29}" dt="2024-04-25T00:14:02.296" v="1224" actId="478"/>
          <ac:spMkLst>
            <pc:docMk/>
            <pc:sldMk cId="2831741396" sldId="399"/>
            <ac:spMk id="2" creationId="{6EAE8A28-5E6B-0BD0-7FDF-0BE56EDB08E6}"/>
          </ac:spMkLst>
        </pc:spChg>
        <pc:spChg chg="mod">
          <ac:chgData name="Sudvarg, Marion" userId="2bb9b31b-5f3c-4f72-8e1f-41eb276ee9c6" providerId="ADAL" clId="{6766337D-F933-4FBA-A4EF-366814371C29}" dt="2024-04-25T00:14:47.491" v="1246" actId="1076"/>
          <ac:spMkLst>
            <pc:docMk/>
            <pc:sldMk cId="2831741396" sldId="399"/>
            <ac:spMk id="3" creationId="{F010281D-5FE0-56FE-3749-864A82003249}"/>
          </ac:spMkLst>
        </pc:spChg>
        <pc:spChg chg="del">
          <ac:chgData name="Sudvarg, Marion" userId="2bb9b31b-5f3c-4f72-8e1f-41eb276ee9c6" providerId="ADAL" clId="{6766337D-F933-4FBA-A4EF-366814371C29}" dt="2024-04-25T00:16:44.427" v="1255" actId="478"/>
          <ac:spMkLst>
            <pc:docMk/>
            <pc:sldMk cId="2831741396" sldId="399"/>
            <ac:spMk id="5" creationId="{E4C026B6-48D6-2560-5950-E8086CC38358}"/>
          </ac:spMkLst>
        </pc:spChg>
        <pc:spChg chg="add del mod">
          <ac:chgData name="Sudvarg, Marion" userId="2bb9b31b-5f3c-4f72-8e1f-41eb276ee9c6" providerId="ADAL" clId="{6766337D-F933-4FBA-A4EF-366814371C29}" dt="2024-04-27T00:44:34.522" v="8353"/>
          <ac:spMkLst>
            <pc:docMk/>
            <pc:sldMk cId="2831741396" sldId="399"/>
            <ac:spMk id="7" creationId="{3E9C91BA-59E8-EF12-69C4-B4C2811BCC58}"/>
          </ac:spMkLst>
        </pc:spChg>
        <pc:graphicFrameChg chg="add del mod">
          <ac:chgData name="Sudvarg, Marion" userId="2bb9b31b-5f3c-4f72-8e1f-41eb276ee9c6" providerId="ADAL" clId="{6766337D-F933-4FBA-A4EF-366814371C29}" dt="2024-04-25T00:14:01.256" v="1223" actId="478"/>
          <ac:graphicFrameMkLst>
            <pc:docMk/>
            <pc:sldMk cId="2831741396" sldId="399"/>
            <ac:graphicFrameMk id="6" creationId="{86BDC6EA-E329-190C-8719-5B8C67FAB172}"/>
          </ac:graphicFrameMkLst>
        </pc:graphicFrameChg>
      </pc:sldChg>
      <pc:sldChg chg="add del">
        <pc:chgData name="Sudvarg, Marion" userId="2bb9b31b-5f3c-4f72-8e1f-41eb276ee9c6" providerId="ADAL" clId="{6766337D-F933-4FBA-A4EF-366814371C29}" dt="2024-04-25T00:19:14.178" v="1269" actId="47"/>
        <pc:sldMkLst>
          <pc:docMk/>
          <pc:sldMk cId="4151632924" sldId="400"/>
        </pc:sldMkLst>
      </pc:sldChg>
      <pc:sldChg chg="addSp delSp modSp new mod ord modAnim modNotesTx">
        <pc:chgData name="Sudvarg, Marion" userId="2bb9b31b-5f3c-4f72-8e1f-41eb276ee9c6" providerId="ADAL" clId="{6766337D-F933-4FBA-A4EF-366814371C29}" dt="2024-05-01T02:05:57.181" v="15949"/>
        <pc:sldMkLst>
          <pc:docMk/>
          <pc:sldMk cId="4040217127" sldId="401"/>
        </pc:sldMkLst>
        <pc:spChg chg="add mod">
          <ac:chgData name="Sudvarg, Marion" userId="2bb9b31b-5f3c-4f72-8e1f-41eb276ee9c6" providerId="ADAL" clId="{6766337D-F933-4FBA-A4EF-366814371C29}" dt="2024-04-27T00:39:02.789" v="8338" actId="1076"/>
          <ac:spMkLst>
            <pc:docMk/>
            <pc:sldMk cId="4040217127" sldId="401"/>
            <ac:spMk id="2" creationId="{3E9C91BA-59E8-EF12-69C4-B4C2811BCC58}"/>
          </ac:spMkLst>
        </pc:spChg>
        <pc:spChg chg="add mod">
          <ac:chgData name="Sudvarg, Marion" userId="2bb9b31b-5f3c-4f72-8e1f-41eb276ee9c6" providerId="ADAL" clId="{6766337D-F933-4FBA-A4EF-366814371C29}" dt="2024-05-01T01:47:01.257" v="15903" actId="164"/>
          <ac:spMkLst>
            <pc:docMk/>
            <pc:sldMk cId="4040217127" sldId="401"/>
            <ac:spMk id="2" creationId="{6B38EA9D-5F90-C91D-1DD8-4917BDD51BE8}"/>
          </ac:spMkLst>
        </pc:spChg>
        <pc:spChg chg="del">
          <ac:chgData name="Sudvarg, Marion" userId="2bb9b31b-5f3c-4f72-8e1f-41eb276ee9c6" providerId="ADAL" clId="{6766337D-F933-4FBA-A4EF-366814371C29}" dt="2024-04-25T00:15:59.477" v="1249" actId="478"/>
          <ac:spMkLst>
            <pc:docMk/>
            <pc:sldMk cId="4040217127" sldId="401"/>
            <ac:spMk id="2" creationId="{B69C76DD-47E1-9C8E-D7BC-12946CCFD989}"/>
          </ac:spMkLst>
        </pc:spChg>
        <pc:spChg chg="del">
          <ac:chgData name="Sudvarg, Marion" userId="2bb9b31b-5f3c-4f72-8e1f-41eb276ee9c6" providerId="ADAL" clId="{6766337D-F933-4FBA-A4EF-366814371C29}" dt="2024-04-25T00:15:58.947" v="1248" actId="478"/>
          <ac:spMkLst>
            <pc:docMk/>
            <pc:sldMk cId="4040217127" sldId="401"/>
            <ac:spMk id="3" creationId="{C5AF7F42-3693-B18D-46AA-D5CE0F63EAE9}"/>
          </ac:spMkLst>
        </pc:spChg>
        <pc:spChg chg="add mod">
          <ac:chgData name="Sudvarg, Marion" userId="2bb9b31b-5f3c-4f72-8e1f-41eb276ee9c6" providerId="ADAL" clId="{6766337D-F933-4FBA-A4EF-366814371C29}" dt="2024-05-01T01:47:01.257" v="15903" actId="164"/>
          <ac:spMkLst>
            <pc:docMk/>
            <pc:sldMk cId="4040217127" sldId="401"/>
            <ac:spMk id="3" creationId="{EF475C57-816F-3C8E-49BA-7A47CD49AD08}"/>
          </ac:spMkLst>
        </pc:spChg>
        <pc:spChg chg="mod ord">
          <ac:chgData name="Sudvarg, Marion" userId="2bb9b31b-5f3c-4f72-8e1f-41eb276ee9c6" providerId="ADAL" clId="{6766337D-F933-4FBA-A4EF-366814371C29}" dt="2024-04-25T00:20:06.526" v="1289" actId="207"/>
          <ac:spMkLst>
            <pc:docMk/>
            <pc:sldMk cId="4040217127" sldId="401"/>
            <ac:spMk id="4" creationId="{B213FFBC-2B7E-7139-5771-DA09AF9009EB}"/>
          </ac:spMkLst>
        </pc:spChg>
        <pc:spChg chg="add mod">
          <ac:chgData name="Sudvarg, Marion" userId="2bb9b31b-5f3c-4f72-8e1f-41eb276ee9c6" providerId="ADAL" clId="{6766337D-F933-4FBA-A4EF-366814371C29}" dt="2024-05-01T01:47:01.257" v="15903" actId="164"/>
          <ac:spMkLst>
            <pc:docMk/>
            <pc:sldMk cId="4040217127" sldId="401"/>
            <ac:spMk id="5" creationId="{02E128EB-B786-478C-7D30-019D495F91B4}"/>
          </ac:spMkLst>
        </pc:spChg>
        <pc:spChg chg="del">
          <ac:chgData name="Sudvarg, Marion" userId="2bb9b31b-5f3c-4f72-8e1f-41eb276ee9c6" providerId="ADAL" clId="{6766337D-F933-4FBA-A4EF-366814371C29}" dt="2024-04-25T00:16:47.957" v="1256" actId="478"/>
          <ac:spMkLst>
            <pc:docMk/>
            <pc:sldMk cId="4040217127" sldId="401"/>
            <ac:spMk id="5" creationId="{040F5649-E772-BCD9-366C-D061CCB418A0}"/>
          </ac:spMkLst>
        </pc:spChg>
        <pc:spChg chg="add mod">
          <ac:chgData name="Sudvarg, Marion" userId="2bb9b31b-5f3c-4f72-8e1f-41eb276ee9c6" providerId="ADAL" clId="{6766337D-F933-4FBA-A4EF-366814371C29}" dt="2024-05-01T01:47:01.257" v="15903" actId="164"/>
          <ac:spMkLst>
            <pc:docMk/>
            <pc:sldMk cId="4040217127" sldId="401"/>
            <ac:spMk id="6" creationId="{7D58C238-4B9B-577C-8120-262F7617BB75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8" creationId="{0354CC1E-6937-63B4-2131-586F0D0192ED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9" creationId="{1F1098A9-96C6-7F74-A3B7-0CA3842A458A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10" creationId="{B0E202B9-B4B3-53DD-DC23-7F973633AD91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11" creationId="{6C374DA9-9AE2-9DBF-09F3-651B45EF3AE5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12" creationId="{7EA79265-7DA4-6DB7-9351-F05A1A5D4B4B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13" creationId="{6AA9A299-885D-58E0-06CC-A16F7D796912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14" creationId="{525864DD-8EBF-36AA-7277-E6985F7C4ACB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15" creationId="{2D8FA02C-C4FD-D8D5-D247-556C2CC38F17}"/>
          </ac:spMkLst>
        </pc:spChg>
        <pc:spChg chg="add mod or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16" creationId="{68A1232C-0551-5255-851B-CD49A921A040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17" creationId="{78335163-71D8-EEF4-19E7-D829E728FC7A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18" creationId="{AFD4A964-4B7E-0794-2E59-8694AFEEFBFD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19" creationId="{2DE6BF4A-0585-5B8B-FF65-3B99D12291A6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20" creationId="{90A515D5-B91F-60DF-FEB2-08B4EF90045C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21" creationId="{7A56A508-AFC9-A0F6-E28D-D9300612E2AF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22" creationId="{0AB5F341-32FE-F4A1-8017-D14DFEFA83D2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23" creationId="{51803104-EA93-7C22-B9F4-A1154F3F7232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24" creationId="{29D6881D-9694-F3A9-08FD-B98511862F09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25" creationId="{80FF2BBF-E243-5929-C410-893325A20826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26" creationId="{FDD1848A-6CE3-1C42-7EE0-327412934CD0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27" creationId="{6D7C6B96-984B-D16C-1059-7EAB55C8E6AE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28" creationId="{245C2367-869E-5DC2-FAD5-A0B86FBF7CA2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29" creationId="{A4B796E8-4C02-9834-BE1D-7F411CABABB3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30" creationId="{FB894803-536E-C76F-4209-9CFD69C66608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31" creationId="{DB69AA9E-AD4C-087C-56A4-B7519DA5C63A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32" creationId="{AD76D0AE-A95C-86E0-8987-6BFF90FAEE1D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33" creationId="{D7062029-9A99-37AA-B42E-C44BF5F5EDC8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34" creationId="{45448A95-EFF5-8F1B-9E51-D6BFBD123740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35" creationId="{9E326F8E-F89F-9F0F-E599-43333514B6E0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36" creationId="{279412D1-0701-FD5D-CE44-916732E65AEA}"/>
          </ac:spMkLst>
        </pc:spChg>
        <pc:spChg chg="add mo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37" creationId="{E720D15A-1274-F9C3-FE34-B9F0C21A9A81}"/>
          </ac:spMkLst>
        </pc:spChg>
        <pc:spChg chg="add mod">
          <ac:chgData name="Sudvarg, Marion" userId="2bb9b31b-5f3c-4f72-8e1f-41eb276ee9c6" providerId="ADAL" clId="{6766337D-F933-4FBA-A4EF-366814371C29}" dt="2024-04-27T00:44:19.623" v="8348" actId="1035"/>
          <ac:spMkLst>
            <pc:docMk/>
            <pc:sldMk cId="4040217127" sldId="401"/>
            <ac:spMk id="38" creationId="{48DBB85C-6323-D136-AF89-6DD8498F943A}"/>
          </ac:spMkLst>
        </pc:spChg>
        <pc:spChg chg="add del mod ord">
          <ac:chgData name="Sudvarg, Marion" userId="2bb9b31b-5f3c-4f72-8e1f-41eb276ee9c6" providerId="ADAL" clId="{6766337D-F933-4FBA-A4EF-366814371C29}" dt="2024-04-25T00:31:07.666" v="1929" actId="478"/>
          <ac:spMkLst>
            <pc:docMk/>
            <pc:sldMk cId="4040217127" sldId="401"/>
            <ac:spMk id="40" creationId="{09DBAC9A-1C42-B1A6-DC92-FC7CFA4C9D64}"/>
          </ac:spMkLst>
        </pc:spChg>
        <pc:spChg chg="add mod">
          <ac:chgData name="Sudvarg, Marion" userId="2bb9b31b-5f3c-4f72-8e1f-41eb276ee9c6" providerId="ADAL" clId="{6766337D-F933-4FBA-A4EF-366814371C29}" dt="2024-04-28T23:56:59.635" v="12833" actId="114"/>
          <ac:spMkLst>
            <pc:docMk/>
            <pc:sldMk cId="4040217127" sldId="401"/>
            <ac:spMk id="41" creationId="{4E7E3D3F-D482-D13F-0E7C-1531DBA32E1A}"/>
          </ac:spMkLst>
        </pc:spChg>
        <pc:spChg chg="add mod">
          <ac:chgData name="Sudvarg, Marion" userId="2bb9b31b-5f3c-4f72-8e1f-41eb276ee9c6" providerId="ADAL" clId="{6766337D-F933-4FBA-A4EF-366814371C29}" dt="2024-05-01T01:47:39.310" v="15906" actId="14100"/>
          <ac:spMkLst>
            <pc:docMk/>
            <pc:sldMk cId="4040217127" sldId="401"/>
            <ac:spMk id="43" creationId="{0CFBF264-0D36-E83F-44C0-A277CC1AAA24}"/>
          </ac:spMkLst>
        </pc:spChg>
        <pc:spChg chg="add mod">
          <ac:chgData name="Sudvarg, Marion" userId="2bb9b31b-5f3c-4f72-8e1f-41eb276ee9c6" providerId="ADAL" clId="{6766337D-F933-4FBA-A4EF-366814371C29}" dt="2024-05-01T01:48:42.313" v="15918" actId="164"/>
          <ac:spMkLst>
            <pc:docMk/>
            <pc:sldMk cId="4040217127" sldId="401"/>
            <ac:spMk id="44" creationId="{100C161B-3932-7500-C716-12799F0DC0B2}"/>
          </ac:spMkLst>
        </pc:spChg>
        <pc:spChg chg="add mod">
          <ac:chgData name="Sudvarg, Marion" userId="2bb9b31b-5f3c-4f72-8e1f-41eb276ee9c6" providerId="ADAL" clId="{6766337D-F933-4FBA-A4EF-366814371C29}" dt="2024-05-01T01:48:42.313" v="15918" actId="164"/>
          <ac:spMkLst>
            <pc:docMk/>
            <pc:sldMk cId="4040217127" sldId="401"/>
            <ac:spMk id="45" creationId="{252BD24A-A694-94FC-F3E9-BF345EA075AC}"/>
          </ac:spMkLst>
        </pc:spChg>
        <pc:spChg chg="add mod">
          <ac:chgData name="Sudvarg, Marion" userId="2bb9b31b-5f3c-4f72-8e1f-41eb276ee9c6" providerId="ADAL" clId="{6766337D-F933-4FBA-A4EF-366814371C29}" dt="2024-05-01T01:48:42.313" v="15918" actId="164"/>
          <ac:spMkLst>
            <pc:docMk/>
            <pc:sldMk cId="4040217127" sldId="401"/>
            <ac:spMk id="46" creationId="{C6E398B5-014D-CC7C-7AA6-7EE1383CE7B4}"/>
          </ac:spMkLst>
        </pc:spChg>
        <pc:spChg chg="add mod">
          <ac:chgData name="Sudvarg, Marion" userId="2bb9b31b-5f3c-4f72-8e1f-41eb276ee9c6" providerId="ADAL" clId="{6766337D-F933-4FBA-A4EF-366814371C29}" dt="2024-04-28T23:57:03.630" v="12834" actId="114"/>
          <ac:spMkLst>
            <pc:docMk/>
            <pc:sldMk cId="4040217127" sldId="401"/>
            <ac:spMk id="48" creationId="{D82D1138-B8FA-4766-B8D4-1BA1F9792029}"/>
          </ac:spMkLst>
        </pc:spChg>
        <pc:spChg chg="add mod">
          <ac:chgData name="Sudvarg, Marion" userId="2bb9b31b-5f3c-4f72-8e1f-41eb276ee9c6" providerId="ADAL" clId="{6766337D-F933-4FBA-A4EF-366814371C29}" dt="2024-04-28T23:57:06.003" v="12835" actId="114"/>
          <ac:spMkLst>
            <pc:docMk/>
            <pc:sldMk cId="4040217127" sldId="401"/>
            <ac:spMk id="50" creationId="{E118BEDA-CC76-7C32-4D74-10F71DAC506D}"/>
          </ac:spMkLst>
        </pc:spChg>
        <pc:spChg chg="add mod">
          <ac:chgData name="Sudvarg, Marion" userId="2bb9b31b-5f3c-4f72-8e1f-41eb276ee9c6" providerId="ADAL" clId="{6766337D-F933-4FBA-A4EF-366814371C29}" dt="2024-04-28T23:57:09.090" v="12836" actId="114"/>
          <ac:spMkLst>
            <pc:docMk/>
            <pc:sldMk cId="4040217127" sldId="401"/>
            <ac:spMk id="52" creationId="{58A87556-516C-94CF-9031-A23D0F52CF8D}"/>
          </ac:spMkLst>
        </pc:spChg>
        <pc:spChg chg="add mod ord">
          <ac:chgData name="Sudvarg, Marion" userId="2bb9b31b-5f3c-4f72-8e1f-41eb276ee9c6" providerId="ADAL" clId="{6766337D-F933-4FBA-A4EF-366814371C29}" dt="2024-04-25T00:30:47.549" v="1927" actId="1035"/>
          <ac:spMkLst>
            <pc:docMk/>
            <pc:sldMk cId="4040217127" sldId="401"/>
            <ac:spMk id="54" creationId="{1E7C6FF3-873E-9FFD-84B6-ACAC8F5075FF}"/>
          </ac:spMkLst>
        </pc:spChg>
        <pc:spChg chg="add mod">
          <ac:chgData name="Sudvarg, Marion" userId="2bb9b31b-5f3c-4f72-8e1f-41eb276ee9c6" providerId="ADAL" clId="{6766337D-F933-4FBA-A4EF-366814371C29}" dt="2024-05-01T01:48:42.313" v="15918" actId="164"/>
          <ac:spMkLst>
            <pc:docMk/>
            <pc:sldMk cId="4040217127" sldId="401"/>
            <ac:spMk id="55" creationId="{31002E73-5F79-2E98-E0C9-D5221394FD2A}"/>
          </ac:spMkLst>
        </pc:spChg>
        <pc:spChg chg="add mod">
          <ac:chgData name="Sudvarg, Marion" userId="2bb9b31b-5f3c-4f72-8e1f-41eb276ee9c6" providerId="ADAL" clId="{6766337D-F933-4FBA-A4EF-366814371C29}" dt="2024-05-01T01:50:58.806" v="15934" actId="14100"/>
          <ac:spMkLst>
            <pc:docMk/>
            <pc:sldMk cId="4040217127" sldId="401"/>
            <ac:spMk id="57" creationId="{E76D9DA3-D2E3-9307-27AF-169BBA8690CD}"/>
          </ac:spMkLst>
        </pc:spChg>
        <pc:spChg chg="add mod">
          <ac:chgData name="Sudvarg, Marion" userId="2bb9b31b-5f3c-4f72-8e1f-41eb276ee9c6" providerId="ADAL" clId="{6766337D-F933-4FBA-A4EF-366814371C29}" dt="2024-05-01T01:53:21.200" v="15948" actId="14100"/>
          <ac:spMkLst>
            <pc:docMk/>
            <pc:sldMk cId="4040217127" sldId="401"/>
            <ac:spMk id="58" creationId="{7D247188-4EA7-C6C0-3E01-16279D2551B0}"/>
          </ac:spMkLst>
        </pc:spChg>
        <pc:grpChg chg="add mod">
          <ac:chgData name="Sudvarg, Marion" userId="2bb9b31b-5f3c-4f72-8e1f-41eb276ee9c6" providerId="ADAL" clId="{6766337D-F933-4FBA-A4EF-366814371C29}" dt="2024-05-01T01:47:01.257" v="15903" actId="164"/>
          <ac:grpSpMkLst>
            <pc:docMk/>
            <pc:sldMk cId="4040217127" sldId="401"/>
            <ac:grpSpMk id="42" creationId="{013A31D6-9154-6C40-5843-4635CE939C52}"/>
          </ac:grpSpMkLst>
        </pc:grpChg>
        <pc:grpChg chg="add mod">
          <ac:chgData name="Sudvarg, Marion" userId="2bb9b31b-5f3c-4f72-8e1f-41eb276ee9c6" providerId="ADAL" clId="{6766337D-F933-4FBA-A4EF-366814371C29}" dt="2024-05-01T01:48:42.313" v="15918" actId="164"/>
          <ac:grpSpMkLst>
            <pc:docMk/>
            <pc:sldMk cId="4040217127" sldId="401"/>
            <ac:grpSpMk id="56" creationId="{B88E8642-3782-177E-E1AD-FFB01637E6E8}"/>
          </ac:grpSpMkLst>
        </pc:grpChg>
        <pc:picChg chg="add del mod">
          <ac:chgData name="Sudvarg, Marion" userId="2bb9b31b-5f3c-4f72-8e1f-41eb276ee9c6" providerId="ADAL" clId="{6766337D-F933-4FBA-A4EF-366814371C29}" dt="2024-04-25T00:16:11.067" v="1251" actId="478"/>
          <ac:picMkLst>
            <pc:docMk/>
            <pc:sldMk cId="4040217127" sldId="401"/>
            <ac:picMk id="6" creationId="{7CA418F7-DC10-EACF-B26F-8B7CAE0A6AFC}"/>
          </ac:picMkLst>
        </pc:picChg>
        <pc:picChg chg="add mod modCrop">
          <ac:chgData name="Sudvarg, Marion" userId="2bb9b31b-5f3c-4f72-8e1f-41eb276ee9c6" providerId="ADAL" clId="{6766337D-F933-4FBA-A4EF-366814371C29}" dt="2024-04-25T00:16:33.346" v="1254" actId="732"/>
          <ac:picMkLst>
            <pc:docMk/>
            <pc:sldMk cId="4040217127" sldId="401"/>
            <ac:picMk id="7" creationId="{D0714146-94A7-69B0-D270-E2B52A7C1C87}"/>
          </ac:picMkLst>
        </pc:picChg>
        <pc:picChg chg="add mod ord modCrop">
          <ac:chgData name="Sudvarg, Marion" userId="2bb9b31b-5f3c-4f72-8e1f-41eb276ee9c6" providerId="ADAL" clId="{6766337D-F933-4FBA-A4EF-366814371C29}" dt="2024-05-01T01:51:24.923" v="15939" actId="1076"/>
          <ac:picMkLst>
            <pc:docMk/>
            <pc:sldMk cId="4040217127" sldId="401"/>
            <ac:picMk id="39" creationId="{E6224BA8-B087-D594-0C48-ADC5CF591464}"/>
          </ac:picMkLst>
        </pc:picChg>
        <pc:cxnChg chg="add del">
          <ac:chgData name="Sudvarg, Marion" userId="2bb9b31b-5f3c-4f72-8e1f-41eb276ee9c6" providerId="ADAL" clId="{6766337D-F933-4FBA-A4EF-366814371C29}" dt="2024-04-25T00:27:29.120" v="1858" actId="478"/>
          <ac:cxnSpMkLst>
            <pc:docMk/>
            <pc:sldMk cId="4040217127" sldId="401"/>
            <ac:cxnSpMk id="43" creationId="{C0C96D38-068B-4FD1-4018-3288261DB9FF}"/>
          </ac:cxnSpMkLst>
        </pc:cxnChg>
        <pc:cxnChg chg="add del mod">
          <ac:chgData name="Sudvarg, Marion" userId="2bb9b31b-5f3c-4f72-8e1f-41eb276ee9c6" providerId="ADAL" clId="{6766337D-F933-4FBA-A4EF-366814371C29}" dt="2024-04-25T00:27:32.214" v="1860" actId="478"/>
          <ac:cxnSpMkLst>
            <pc:docMk/>
            <pc:sldMk cId="4040217127" sldId="401"/>
            <ac:cxnSpMk id="45" creationId="{BAC1FB36-340E-04FB-A202-6D0356F37BCC}"/>
          </ac:cxnSpMkLst>
        </pc:cxnChg>
        <pc:cxnChg chg="add mod">
          <ac:chgData name="Sudvarg, Marion" userId="2bb9b31b-5f3c-4f72-8e1f-41eb276ee9c6" providerId="ADAL" clId="{6766337D-F933-4FBA-A4EF-366814371C29}" dt="2024-04-25T00:30:47.549" v="1927" actId="1035"/>
          <ac:cxnSpMkLst>
            <pc:docMk/>
            <pc:sldMk cId="4040217127" sldId="401"/>
            <ac:cxnSpMk id="47" creationId="{860EBCF6-CADC-1BFF-CF3B-446DF93E1129}"/>
          </ac:cxnSpMkLst>
        </pc:cxnChg>
        <pc:cxnChg chg="add mod">
          <ac:chgData name="Sudvarg, Marion" userId="2bb9b31b-5f3c-4f72-8e1f-41eb276ee9c6" providerId="ADAL" clId="{6766337D-F933-4FBA-A4EF-366814371C29}" dt="2024-04-25T00:30:47.549" v="1927" actId="1035"/>
          <ac:cxnSpMkLst>
            <pc:docMk/>
            <pc:sldMk cId="4040217127" sldId="401"/>
            <ac:cxnSpMk id="49" creationId="{C253FC10-C305-401E-8A4E-786DE4DD6947}"/>
          </ac:cxnSpMkLst>
        </pc:cxnChg>
        <pc:cxnChg chg="add mod">
          <ac:chgData name="Sudvarg, Marion" userId="2bb9b31b-5f3c-4f72-8e1f-41eb276ee9c6" providerId="ADAL" clId="{6766337D-F933-4FBA-A4EF-366814371C29}" dt="2024-04-25T00:30:47.549" v="1927" actId="1035"/>
          <ac:cxnSpMkLst>
            <pc:docMk/>
            <pc:sldMk cId="4040217127" sldId="401"/>
            <ac:cxnSpMk id="51" creationId="{5ECFA80B-8DA4-02BF-408B-2E6613406904}"/>
          </ac:cxnSpMkLst>
        </pc:cxnChg>
        <pc:cxnChg chg="add mod">
          <ac:chgData name="Sudvarg, Marion" userId="2bb9b31b-5f3c-4f72-8e1f-41eb276ee9c6" providerId="ADAL" clId="{6766337D-F933-4FBA-A4EF-366814371C29}" dt="2024-04-25T00:30:47.549" v="1927" actId="1035"/>
          <ac:cxnSpMkLst>
            <pc:docMk/>
            <pc:sldMk cId="4040217127" sldId="401"/>
            <ac:cxnSpMk id="53" creationId="{FD43C5C8-A684-75FA-CE43-3B69BB09E8C6}"/>
          </ac:cxnSpMkLst>
        </pc:cxnChg>
      </pc:sldChg>
      <pc:sldChg chg="delSp modSp new mod addAnim delAnim modAnim">
        <pc:chgData name="Sudvarg, Marion" userId="2bb9b31b-5f3c-4f72-8e1f-41eb276ee9c6" providerId="ADAL" clId="{6766337D-F933-4FBA-A4EF-366814371C29}" dt="2024-04-25T00:23:50.270" v="1757" actId="20577"/>
        <pc:sldMkLst>
          <pc:docMk/>
          <pc:sldMk cId="1094072605" sldId="402"/>
        </pc:sldMkLst>
        <pc:spChg chg="mod">
          <ac:chgData name="Sudvarg, Marion" userId="2bb9b31b-5f3c-4f72-8e1f-41eb276ee9c6" providerId="ADAL" clId="{6766337D-F933-4FBA-A4EF-366814371C29}" dt="2024-04-25T00:20:01.594" v="1288" actId="20577"/>
          <ac:spMkLst>
            <pc:docMk/>
            <pc:sldMk cId="1094072605" sldId="402"/>
            <ac:spMk id="2" creationId="{B5A131E3-671C-AE17-92F9-FBD42E4F6D45}"/>
          </ac:spMkLst>
        </pc:spChg>
        <pc:spChg chg="mod">
          <ac:chgData name="Sudvarg, Marion" userId="2bb9b31b-5f3c-4f72-8e1f-41eb276ee9c6" providerId="ADAL" clId="{6766337D-F933-4FBA-A4EF-366814371C29}" dt="2024-04-25T00:23:50.270" v="1757" actId="20577"/>
          <ac:spMkLst>
            <pc:docMk/>
            <pc:sldMk cId="1094072605" sldId="402"/>
            <ac:spMk id="3" creationId="{6D94A750-5B04-A14D-76E6-FDF6AB34B165}"/>
          </ac:spMkLst>
        </pc:spChg>
        <pc:spChg chg="del">
          <ac:chgData name="Sudvarg, Marion" userId="2bb9b31b-5f3c-4f72-8e1f-41eb276ee9c6" providerId="ADAL" clId="{6766337D-F933-4FBA-A4EF-366814371C29}" dt="2024-04-25T00:19:58.088" v="1271" actId="478"/>
          <ac:spMkLst>
            <pc:docMk/>
            <pc:sldMk cId="1094072605" sldId="402"/>
            <ac:spMk id="5" creationId="{1366C9F8-8089-6EB9-8D53-9230736D155E}"/>
          </ac:spMkLst>
        </pc:spChg>
      </pc:sldChg>
      <pc:sldChg chg="addSp delSp modSp new add del mod addAnim delAnim modAnim">
        <pc:chgData name="Sudvarg, Marion" userId="2bb9b31b-5f3c-4f72-8e1f-41eb276ee9c6" providerId="ADAL" clId="{6766337D-F933-4FBA-A4EF-366814371C29}" dt="2024-04-30T05:38:43.828" v="15647"/>
        <pc:sldMkLst>
          <pc:docMk/>
          <pc:sldMk cId="36315195" sldId="403"/>
        </pc:sldMkLst>
        <pc:spChg chg="del mod">
          <ac:chgData name="Sudvarg, Marion" userId="2bb9b31b-5f3c-4f72-8e1f-41eb276ee9c6" providerId="ADAL" clId="{6766337D-F933-4FBA-A4EF-366814371C29}" dt="2024-04-25T02:26:39.671" v="2641" actId="478"/>
          <ac:spMkLst>
            <pc:docMk/>
            <pc:sldMk cId="36315195" sldId="403"/>
            <ac:spMk id="2" creationId="{D1097519-CAD9-48EF-F99A-05E632FC1761}"/>
          </ac:spMkLst>
        </pc:spChg>
        <pc:spChg chg="del">
          <ac:chgData name="Sudvarg, Marion" userId="2bb9b31b-5f3c-4f72-8e1f-41eb276ee9c6" providerId="ADAL" clId="{6766337D-F933-4FBA-A4EF-366814371C29}" dt="2024-04-25T01:55:31.747" v="2152" actId="478"/>
          <ac:spMkLst>
            <pc:docMk/>
            <pc:sldMk cId="36315195" sldId="403"/>
            <ac:spMk id="3" creationId="{23C3E412-D021-56B0-C045-F519DF92C901}"/>
          </ac:spMkLst>
        </pc:spChg>
        <pc:spChg chg="del">
          <ac:chgData name="Sudvarg, Marion" userId="2bb9b31b-5f3c-4f72-8e1f-41eb276ee9c6" providerId="ADAL" clId="{6766337D-F933-4FBA-A4EF-366814371C29}" dt="2024-04-25T00:26:05.002" v="1849" actId="478"/>
          <ac:spMkLst>
            <pc:docMk/>
            <pc:sldMk cId="36315195" sldId="403"/>
            <ac:spMk id="5" creationId="{BBBD4FDF-3E0B-CE45-E307-431F45D988F6}"/>
          </ac:spMkLst>
        </pc:spChg>
        <pc:spChg chg="add del mod">
          <ac:chgData name="Sudvarg, Marion" userId="2bb9b31b-5f3c-4f72-8e1f-41eb276ee9c6" providerId="ADAL" clId="{6766337D-F933-4FBA-A4EF-366814371C29}" dt="2024-04-25T02:03:49.991" v="2194" actId="478"/>
          <ac:spMkLst>
            <pc:docMk/>
            <pc:sldMk cId="36315195" sldId="403"/>
            <ac:spMk id="13" creationId="{CBFBFBA2-E9DB-4460-8FE7-384F36E39338}"/>
          </ac:spMkLst>
        </pc:spChg>
        <pc:spChg chg="add mod">
          <ac:chgData name="Sudvarg, Marion" userId="2bb9b31b-5f3c-4f72-8e1f-41eb276ee9c6" providerId="ADAL" clId="{6766337D-F933-4FBA-A4EF-366814371C29}" dt="2024-04-30T05:38:22.606" v="15643" actId="14100"/>
          <ac:spMkLst>
            <pc:docMk/>
            <pc:sldMk cId="36315195" sldId="403"/>
            <ac:spMk id="14" creationId="{C379E326-0BCA-507B-4C13-71BEBCC14CC3}"/>
          </ac:spMkLst>
        </pc:spChg>
        <pc:spChg chg="add del mod ord">
          <ac:chgData name="Sudvarg, Marion" userId="2bb9b31b-5f3c-4f72-8e1f-41eb276ee9c6" providerId="ADAL" clId="{6766337D-F933-4FBA-A4EF-366814371C29}" dt="2024-04-30T05:37:38.943" v="15639" actId="478"/>
          <ac:spMkLst>
            <pc:docMk/>
            <pc:sldMk cId="36315195" sldId="403"/>
            <ac:spMk id="15" creationId="{31365F5A-28AE-861B-37A8-8168CBB39CB3}"/>
          </ac:spMkLst>
        </pc:spChg>
        <pc:spChg chg="add mod">
          <ac:chgData name="Sudvarg, Marion" userId="2bb9b31b-5f3c-4f72-8e1f-41eb276ee9c6" providerId="ADAL" clId="{6766337D-F933-4FBA-A4EF-366814371C29}" dt="2024-04-30T05:38:29.628" v="15645" actId="14100"/>
          <ac:spMkLst>
            <pc:docMk/>
            <pc:sldMk cId="36315195" sldId="403"/>
            <ac:spMk id="16" creationId="{1C8599DA-970A-4483-9A3E-A60DB31A384B}"/>
          </ac:spMkLst>
        </pc:spChg>
        <pc:picChg chg="add del mod">
          <ac:chgData name="Sudvarg, Marion" userId="2bb9b31b-5f3c-4f72-8e1f-41eb276ee9c6" providerId="ADAL" clId="{6766337D-F933-4FBA-A4EF-366814371C29}" dt="2024-04-30T05:36:41.883" v="15617" actId="22"/>
          <ac:picMkLst>
            <pc:docMk/>
            <pc:sldMk cId="36315195" sldId="403"/>
            <ac:picMk id="3" creationId="{FC40C2CA-5E12-36DB-585F-79F2891F977E}"/>
          </ac:picMkLst>
        </pc:picChg>
        <pc:picChg chg="add del mod ord">
          <ac:chgData name="Sudvarg, Marion" userId="2bb9b31b-5f3c-4f72-8e1f-41eb276ee9c6" providerId="ADAL" clId="{6766337D-F933-4FBA-A4EF-366814371C29}" dt="2024-04-30T05:37:23.890" v="15634" actId="167"/>
          <ac:picMkLst>
            <pc:docMk/>
            <pc:sldMk cId="36315195" sldId="403"/>
            <ac:picMk id="6" creationId="{87C81BBB-D916-AD64-7FB4-D9909DA5EBF0}"/>
          </ac:picMkLst>
        </pc:picChg>
        <pc:picChg chg="add del">
          <ac:chgData name="Sudvarg, Marion" userId="2bb9b31b-5f3c-4f72-8e1f-41eb276ee9c6" providerId="ADAL" clId="{6766337D-F933-4FBA-A4EF-366814371C29}" dt="2024-04-25T01:55:55.262" v="2154" actId="478"/>
          <ac:picMkLst>
            <pc:docMk/>
            <pc:sldMk cId="36315195" sldId="403"/>
            <ac:picMk id="7" creationId="{5537E18C-8494-E4B6-4E15-C07CCAC7A9B6}"/>
          </ac:picMkLst>
        </pc:picChg>
        <pc:picChg chg="add mod">
          <ac:chgData name="Sudvarg, Marion" userId="2bb9b31b-5f3c-4f72-8e1f-41eb276ee9c6" providerId="ADAL" clId="{6766337D-F933-4FBA-A4EF-366814371C29}" dt="2024-04-25T02:26:56.199" v="2689" actId="1035"/>
          <ac:picMkLst>
            <pc:docMk/>
            <pc:sldMk cId="36315195" sldId="403"/>
            <ac:picMk id="9" creationId="{66166D9D-04F9-4651-BC94-2CC17DC73450}"/>
          </ac:picMkLst>
        </pc:picChg>
        <pc:picChg chg="add del mod">
          <ac:chgData name="Sudvarg, Marion" userId="2bb9b31b-5f3c-4f72-8e1f-41eb276ee9c6" providerId="ADAL" clId="{6766337D-F933-4FBA-A4EF-366814371C29}" dt="2024-04-30T05:37:25.519" v="15635" actId="478"/>
          <ac:picMkLst>
            <pc:docMk/>
            <pc:sldMk cId="36315195" sldId="403"/>
            <ac:picMk id="11" creationId="{4DEC3480-FFC1-F441-264A-E2964C4448FB}"/>
          </ac:picMkLst>
        </pc:picChg>
        <pc:picChg chg="add del mod modCrop">
          <ac:chgData name="Sudvarg, Marion" userId="2bb9b31b-5f3c-4f72-8e1f-41eb276ee9c6" providerId="ADAL" clId="{6766337D-F933-4FBA-A4EF-366814371C29}" dt="2024-04-25T02:26:56.199" v="2689" actId="1035"/>
          <ac:picMkLst>
            <pc:docMk/>
            <pc:sldMk cId="36315195" sldId="403"/>
            <ac:picMk id="12" creationId="{A6D38180-8851-C357-54BA-25213C41D7F2}"/>
          </ac:picMkLst>
        </pc:picChg>
        <pc:picChg chg="add del mod">
          <ac:chgData name="Sudvarg, Marion" userId="2bb9b31b-5f3c-4f72-8e1f-41eb276ee9c6" providerId="ADAL" clId="{6766337D-F933-4FBA-A4EF-366814371C29}" dt="2024-04-25T02:06:21.752" v="2260" actId="478"/>
          <ac:picMkLst>
            <pc:docMk/>
            <pc:sldMk cId="36315195" sldId="403"/>
            <ac:picMk id="18" creationId="{932C11FB-9334-9C57-D781-2F2DC8631FF0}"/>
          </ac:picMkLst>
        </pc:picChg>
        <pc:picChg chg="add mod">
          <ac:chgData name="Sudvarg, Marion" userId="2bb9b31b-5f3c-4f72-8e1f-41eb276ee9c6" providerId="ADAL" clId="{6766337D-F933-4FBA-A4EF-366814371C29}" dt="2024-04-25T02:26:49.104" v="2665" actId="1036"/>
          <ac:picMkLst>
            <pc:docMk/>
            <pc:sldMk cId="36315195" sldId="403"/>
            <ac:picMk id="20" creationId="{42B9563C-6DCE-667A-2077-D74C11648FC6}"/>
          </ac:picMkLst>
        </pc:picChg>
      </pc:sldChg>
      <pc:sldChg chg="addSp delSp modSp new mod">
        <pc:chgData name="Sudvarg, Marion" userId="2bb9b31b-5f3c-4f72-8e1f-41eb276ee9c6" providerId="ADAL" clId="{6766337D-F933-4FBA-A4EF-366814371C29}" dt="2024-04-25T00:37:02.083" v="2056" actId="478"/>
        <pc:sldMkLst>
          <pc:docMk/>
          <pc:sldMk cId="3748352557" sldId="404"/>
        </pc:sldMkLst>
        <pc:spChg chg="del mod">
          <ac:chgData name="Sudvarg, Marion" userId="2bb9b31b-5f3c-4f72-8e1f-41eb276ee9c6" providerId="ADAL" clId="{6766337D-F933-4FBA-A4EF-366814371C29}" dt="2024-04-25T00:35:16.326" v="2013" actId="478"/>
          <ac:spMkLst>
            <pc:docMk/>
            <pc:sldMk cId="3748352557" sldId="404"/>
            <ac:spMk id="2" creationId="{EAD6ED9F-6D04-89F4-A739-A53ED4A8F055}"/>
          </ac:spMkLst>
        </pc:spChg>
        <pc:spChg chg="del">
          <ac:chgData name="Sudvarg, Marion" userId="2bb9b31b-5f3c-4f72-8e1f-41eb276ee9c6" providerId="ADAL" clId="{6766337D-F933-4FBA-A4EF-366814371C29}" dt="2024-04-25T00:34:40.316" v="1988" actId="478"/>
          <ac:spMkLst>
            <pc:docMk/>
            <pc:sldMk cId="3748352557" sldId="404"/>
            <ac:spMk id="3" creationId="{086E8380-C553-1A47-1043-84FE695249CB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7" creationId="{29C1FCD1-BDDD-540F-45C3-97C8AA50EE84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11" creationId="{6FE740FF-C082-BF94-A1A8-D8824B317BBD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12" creationId="{493C819F-F811-5998-17EB-665DF0A7AFA4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13" creationId="{D30C0E83-86F5-B870-5719-EBE3A9F69F6B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15" creationId="{E14ADB93-CCF6-3A80-7BE6-C9D67906506C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19" creationId="{7D381228-DCC1-79E1-73F1-CB087318601A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20" creationId="{052DC1A7-EBE4-1310-C8A2-4D728050BB28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21" creationId="{7BB3FF06-7D33-F39B-19AE-DB242FF08B7E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23" creationId="{2169258F-E813-4EDB-1F33-21E734E411EF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24" creationId="{0D30B2B0-BC8C-90C2-5597-06159BFC1E9E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25" creationId="{875E808C-D96D-7BCD-6579-A3AF0BF6ED2F}"/>
          </ac:spMkLst>
        </pc:spChg>
        <pc:spChg chg="add mod">
          <ac:chgData name="Sudvarg, Marion" userId="2bb9b31b-5f3c-4f72-8e1f-41eb276ee9c6" providerId="ADAL" clId="{6766337D-F933-4FBA-A4EF-366814371C29}" dt="2024-04-25T00:35:09.073" v="2011" actId="1036"/>
          <ac:spMkLst>
            <pc:docMk/>
            <pc:sldMk cId="3748352557" sldId="404"/>
            <ac:spMk id="26" creationId="{16BE980F-8911-4B4C-2CC1-F1B0DD895532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28" creationId="{04CD1FFD-FE08-F88E-A970-ED6D1D6D1BD3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31" creationId="{B6A75C66-8DCB-BAD3-59F3-9F7D5B143CC8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32" creationId="{C6D3B7EA-A78A-E7AB-55FF-2818DE92A614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33" creationId="{C7F78451-31F4-6B2B-C715-82098968F156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35" creationId="{9BB53851-3704-FA6A-0EFA-C3B147D48121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39" creationId="{FD7C6458-8BEA-DD2D-B149-F907DE24D051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0" creationId="{DA3F56B9-708D-0EAB-7AE4-21983616574D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1" creationId="{6E950B68-E75E-76C7-ADEC-D4DF47C67ECF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3" creationId="{CAC61AD1-9DD0-E743-3288-BA1D0A857A38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4" creationId="{E6556453-2298-4649-7046-AB7903A34B18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5" creationId="{8B17E31D-F85B-ACC0-BD3E-409E480217EB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6" creationId="{7407E6C8-BB04-7487-652F-667D2C291318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7" creationId="{F87A292A-194F-A4D5-56AF-0FE55E215D86}"/>
          </ac:spMkLst>
        </pc:spChg>
        <pc:spChg chg="add mod">
          <ac:chgData name="Sudvarg, Marion" userId="2bb9b31b-5f3c-4f72-8e1f-41eb276ee9c6" providerId="ADAL" clId="{6766337D-F933-4FBA-A4EF-366814371C29}" dt="2024-04-25T00:34:45.092" v="1989"/>
          <ac:spMkLst>
            <pc:docMk/>
            <pc:sldMk cId="3748352557" sldId="404"/>
            <ac:spMk id="49" creationId="{0B744625-1A3D-37D1-FB75-0789F433CDA6}"/>
          </ac:spMkLst>
        </pc:spChg>
        <pc:spChg chg="add del mod">
          <ac:chgData name="Sudvarg, Marion" userId="2bb9b31b-5f3c-4f72-8e1f-41eb276ee9c6" providerId="ADAL" clId="{6766337D-F933-4FBA-A4EF-366814371C29}" dt="2024-04-25T00:37:02.083" v="2056" actId="478"/>
          <ac:spMkLst>
            <pc:docMk/>
            <pc:sldMk cId="3748352557" sldId="404"/>
            <ac:spMk id="51" creationId="{C041D13D-AA6D-5EB3-9CAE-57AB8577E0A2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53" creationId="{28C93F06-1B73-9252-4984-0C01F77E2F2E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57" creationId="{EABFA8FD-8109-C3F9-9D7C-53C2F2C18112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58" creationId="{EF2CE71D-8DCE-BC74-DFC7-8D388E1DA15A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59" creationId="{CE2C8082-0003-2CF7-54D4-64CE3CB95832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61" creationId="{592FA6B7-0C67-7615-2829-9232CEE5452E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65" creationId="{15CFBBC8-4A10-D43A-CE0C-9F9CF795D359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66" creationId="{B50FBC70-2F3D-5AB0-37A9-A2C43928257E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67" creationId="{257B345A-60E2-C704-2EE6-C000317F276A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69" creationId="{4EC14721-3021-E320-EDEF-42DD484D0610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70" creationId="{AF299DAA-BAAE-2CAC-C8C5-D1104151B02C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71" creationId="{92B26D23-78A9-F6D3-03C0-51A4A0C6B51C}"/>
          </ac:spMkLst>
        </pc:spChg>
        <pc:spChg chg="add mod">
          <ac:chgData name="Sudvarg, Marion" userId="2bb9b31b-5f3c-4f72-8e1f-41eb276ee9c6" providerId="ADAL" clId="{6766337D-F933-4FBA-A4EF-366814371C29}" dt="2024-04-25T00:35:21.428" v="2014"/>
          <ac:spMkLst>
            <pc:docMk/>
            <pc:sldMk cId="3748352557" sldId="404"/>
            <ac:spMk id="72" creationId="{7A2925BE-1F9E-5A1B-D515-09D080963A95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74" creationId="{BBDF747E-1F4A-6B29-AA85-918A6486B2F7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78" creationId="{DA45FFF4-ECB4-54CE-33C9-0F80F1DB6598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79" creationId="{2A97AF29-2BA8-FF6E-8427-07E77294ADCA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80" creationId="{8577A0E3-1CF3-29DC-AC5F-23EB2E23326F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82" creationId="{1233672E-9661-FA69-B548-4091EDC1AF3C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86" creationId="{CD71FCE8-13D5-36AD-F128-2C81D6075FDA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87" creationId="{C8D8405A-CCA1-8A88-7F9B-43E32D3E27B5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88" creationId="{10E1F9B8-32D2-DDE0-0CEE-11E7C030E570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90" creationId="{C51A114D-EFAD-94D1-60DE-1A9CF3E82AF3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91" creationId="{81155B30-8615-984D-F7CA-47FEAF3DDC71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92" creationId="{7BE41B68-07C9-D95D-DB48-E6025B043A02}"/>
          </ac:spMkLst>
        </pc:spChg>
        <pc:spChg chg="add mod">
          <ac:chgData name="Sudvarg, Marion" userId="2bb9b31b-5f3c-4f72-8e1f-41eb276ee9c6" providerId="ADAL" clId="{6766337D-F933-4FBA-A4EF-366814371C29}" dt="2024-04-25T00:35:42.935" v="2016" actId="1076"/>
          <ac:spMkLst>
            <pc:docMk/>
            <pc:sldMk cId="3748352557" sldId="404"/>
            <ac:spMk id="93" creationId="{88FAA08A-44B7-F484-3633-7FD7A85BCDC1}"/>
          </ac:spMkLst>
        </pc:sp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6" creationId="{0D205EC2-E4E4-1599-EF4A-BC80550E1ACC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8" creationId="{20366414-90C2-EFC0-C303-D56DD8D10668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9" creationId="{6ACE5838-FF55-0BD0-EDB0-296B63E5D901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10" creationId="{365D3457-E39D-AC6B-FCBD-326FFDD29BD7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14" creationId="{DC71384B-9E97-E057-61F2-85EEFAAF1BDF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16" creationId="{7062025A-CABD-3CE1-BED6-7A41C517A586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17" creationId="{57721D84-0BD9-0033-27BE-9C7760BF73B2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18" creationId="{B8D2D5F2-3BC6-225F-E9D3-985D96DD2A12}"/>
          </ac:cxnSpMkLst>
        </pc:cxnChg>
        <pc:cxnChg chg="add mod">
          <ac:chgData name="Sudvarg, Marion" userId="2bb9b31b-5f3c-4f72-8e1f-41eb276ee9c6" providerId="ADAL" clId="{6766337D-F933-4FBA-A4EF-366814371C29}" dt="2024-04-25T00:35:09.073" v="2011" actId="1036"/>
          <ac:cxnSpMkLst>
            <pc:docMk/>
            <pc:sldMk cId="3748352557" sldId="404"/>
            <ac:cxnSpMk id="22" creationId="{A025FCB8-5CC9-4CF6-2E34-A39B5D2F77FE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27" creationId="{35EC7560-013F-44A5-87C5-8C607B571843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29" creationId="{56728E46-0CC6-DA62-3AA2-A19A862BA9D4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30" creationId="{EB0498BF-C011-8C50-D2DC-FEE486259B18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34" creationId="{44A13E68-8698-E364-D131-27ACD39AD0B1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36" creationId="{ACA88576-6E6F-2CCC-A0BB-AE1F66681C9C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37" creationId="{B8CC9F3F-1589-D382-83A2-43FF0352030E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38" creationId="{1ECFF928-CB07-ED92-F84E-19A831A9CF4B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42" creationId="{B0C76A65-A084-77AF-896B-065303661327}"/>
          </ac:cxnSpMkLst>
        </pc:cxnChg>
        <pc:cxnChg chg="add mod">
          <ac:chgData name="Sudvarg, Marion" userId="2bb9b31b-5f3c-4f72-8e1f-41eb276ee9c6" providerId="ADAL" clId="{6766337D-F933-4FBA-A4EF-366814371C29}" dt="2024-04-25T00:34:45.092" v="1989"/>
          <ac:cxnSpMkLst>
            <pc:docMk/>
            <pc:sldMk cId="3748352557" sldId="404"/>
            <ac:cxnSpMk id="48" creationId="{89DEC894-2F9B-CB7F-61FB-32B09F3ADC6C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52" creationId="{439DD58B-2851-4845-3203-711CC8FBCA72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54" creationId="{07058AE1-C5BB-203F-CC87-D7620B76834E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55" creationId="{B744FC1E-8BB2-419F-108F-52D26FE97CF2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56" creationId="{C013294A-0645-581D-3E1C-787189B46E0F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60" creationId="{956B99E4-1E84-B59A-6D09-099A0C1CAA4A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62" creationId="{D003F80B-778E-2DF6-CB28-A310334DB5FC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63" creationId="{3A0A824D-2446-50FD-658F-E0FB363DCD96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64" creationId="{36BA0539-8D13-B108-E35B-89B3D48F3388}"/>
          </ac:cxnSpMkLst>
        </pc:cxnChg>
        <pc:cxnChg chg="add mod">
          <ac:chgData name="Sudvarg, Marion" userId="2bb9b31b-5f3c-4f72-8e1f-41eb276ee9c6" providerId="ADAL" clId="{6766337D-F933-4FBA-A4EF-366814371C29}" dt="2024-04-25T00:35:21.428" v="2014"/>
          <ac:cxnSpMkLst>
            <pc:docMk/>
            <pc:sldMk cId="3748352557" sldId="404"/>
            <ac:cxnSpMk id="68" creationId="{E0975AD5-70D7-B1B3-A0C1-014CAEE0307D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73" creationId="{92ED1EF6-C61C-B9DF-8F11-6C7A9328395C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75" creationId="{00F8DA40-93BC-8392-F386-7DB22E711543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76" creationId="{588AAD0D-4882-9A24-B008-F656B1E51E41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77" creationId="{65F4EE28-51C5-E2BA-E40E-F1F848D8284E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81" creationId="{8AB27918-E759-9A8E-0F27-F7EAC5A07672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83" creationId="{CE751C3B-7F31-45FD-C136-5C5B39255539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84" creationId="{2F6D29E1-723E-5227-3D99-78C68D7E7B1F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85" creationId="{3AF65B29-AAF4-A319-A9D2-17ED9DF042C4}"/>
          </ac:cxnSpMkLst>
        </pc:cxnChg>
        <pc:cxnChg chg="add mod">
          <ac:chgData name="Sudvarg, Marion" userId="2bb9b31b-5f3c-4f72-8e1f-41eb276ee9c6" providerId="ADAL" clId="{6766337D-F933-4FBA-A4EF-366814371C29}" dt="2024-04-25T00:35:42.935" v="2016" actId="1076"/>
          <ac:cxnSpMkLst>
            <pc:docMk/>
            <pc:sldMk cId="3748352557" sldId="404"/>
            <ac:cxnSpMk id="89" creationId="{92E21189-71A7-A3B4-AB9C-D32202B30D18}"/>
          </ac:cxnSpMkLst>
        </pc:cxnChg>
      </pc:sldChg>
      <pc:sldChg chg="addSp modSp add mod">
        <pc:chgData name="Sudvarg, Marion" userId="2bb9b31b-5f3c-4f72-8e1f-41eb276ee9c6" providerId="ADAL" clId="{6766337D-F933-4FBA-A4EF-366814371C29}" dt="2024-04-25T00:36:05.241" v="2019" actId="1076"/>
        <pc:sldMkLst>
          <pc:docMk/>
          <pc:sldMk cId="3414062967" sldId="405"/>
        </pc:sldMkLst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6" creationId="{279B9924-FDCB-AE0B-0733-0215D733B276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9" creationId="{0F1FA2C6-5E3B-78B7-CFEA-D06295BD2EDB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10" creationId="{D95F290B-D2F7-83FB-23BA-DDC429F3EBF3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11" creationId="{637A5396-884F-5032-BFC3-C91EA4FD928F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13" creationId="{0EEC13AF-5C81-5A17-9C2B-E40CBFE37287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17" creationId="{3044A78D-390B-6B43-54EF-5B0F11DE419F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18" creationId="{40DE20CB-D641-C4DD-FC68-FDF4884C557B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19" creationId="{57679A67-9077-C922-6C84-2135CB866CDD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21" creationId="{1BFCF64A-BAB6-3E0A-2214-844C7FF28B64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22" creationId="{3991F344-2559-3F31-DB96-18D5E9E7FDA4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23" creationId="{6D96821E-793C-881E-CFB8-23A44C340649}"/>
          </ac:spMkLst>
        </pc:spChg>
        <pc:spChg chg="add mod">
          <ac:chgData name="Sudvarg, Marion" userId="2bb9b31b-5f3c-4f72-8e1f-41eb276ee9c6" providerId="ADAL" clId="{6766337D-F933-4FBA-A4EF-366814371C29}" dt="2024-04-25T00:35:57.126" v="2017"/>
          <ac:spMkLst>
            <pc:docMk/>
            <pc:sldMk cId="3414062967" sldId="405"/>
            <ac:spMk id="24" creationId="{808B8259-8C8E-15A1-41BF-6552D2C8A757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27" creationId="{391CD9E8-3B36-A3F1-1BCA-6EF459419271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30" creationId="{C803C1D6-DA5B-0993-9D6A-703FFD99F7F5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31" creationId="{35B97130-4634-5242-C718-251FF276A6F1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32" creationId="{B2EE13E5-7499-46D1-256F-BDD48782403D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34" creationId="{6A90EAFC-4F3B-1D7B-E1EA-2E85B70A720A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38" creationId="{FAF6C231-EB67-682A-DA6C-22441CB7BB00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39" creationId="{C24C9E11-29F9-AAAB-A735-DEE37A42D3AA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40" creationId="{277B1C76-6B8C-E7A8-906F-3D638D993BCD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42" creationId="{D395450B-3D90-00F1-C6C7-9DF27188DDB8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43" creationId="{D6D40093-6C7D-BFA2-2AE7-291056417B96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44" creationId="{F304DF6B-667A-B7DC-1A2F-D976B0E873B1}"/>
          </ac:spMkLst>
        </pc:spChg>
        <pc:spChg chg="add mod">
          <ac:chgData name="Sudvarg, Marion" userId="2bb9b31b-5f3c-4f72-8e1f-41eb276ee9c6" providerId="ADAL" clId="{6766337D-F933-4FBA-A4EF-366814371C29}" dt="2024-04-25T00:36:05.241" v="2019" actId="1076"/>
          <ac:spMkLst>
            <pc:docMk/>
            <pc:sldMk cId="3414062967" sldId="405"/>
            <ac:spMk id="45" creationId="{167C536F-E074-052B-9964-5D053845659F}"/>
          </ac:spMkLst>
        </pc:sp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3" creationId="{CD11FA3D-6146-0786-7CA9-5F91149C1E20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7" creationId="{861537AF-187A-7B43-17E7-B4953D7DA4AC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8" creationId="{5CCE6546-6931-5347-E9BD-EE07C68888E7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12" creationId="{EB4E990C-2345-6CE5-EC4D-43AEC90FA33A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14" creationId="{8D782CA5-AA82-DCD5-165C-32F71FC6681A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15" creationId="{8B183EB4-C13B-2AF8-85C6-5CCD45412F65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16" creationId="{0DD6D571-23D9-8AF9-0DF2-0E5184E9A044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20" creationId="{DE6B04D5-30B1-B1B3-86AF-E07EFBCD5E75}"/>
          </ac:cxnSpMkLst>
        </pc:cxnChg>
        <pc:cxnChg chg="add mod">
          <ac:chgData name="Sudvarg, Marion" userId="2bb9b31b-5f3c-4f72-8e1f-41eb276ee9c6" providerId="ADAL" clId="{6766337D-F933-4FBA-A4EF-366814371C29}" dt="2024-04-25T00:35:57.126" v="2017"/>
          <ac:cxnSpMkLst>
            <pc:docMk/>
            <pc:sldMk cId="3414062967" sldId="405"/>
            <ac:cxnSpMk id="25" creationId="{B7851283-7DE1-A798-030E-5C254A3CEE9A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26" creationId="{C896FE67-BEBF-AD30-F883-8FDC6E962202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28" creationId="{832339CB-3ECF-BE82-8DA5-7AF8DEA62CEB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29" creationId="{884CB6D9-6C5C-EEF7-10B2-3DF0EB84448C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33" creationId="{EC4BE651-F3AA-30C3-9486-FA75B2A8C08D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35" creationId="{97934BC1-2C37-1A17-69A1-903A3B9DA2B9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36" creationId="{D11FA085-6514-1AF4-3926-23B4CC7AED2F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37" creationId="{25A70983-7FB6-C887-29DB-B9CAC44822AA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41" creationId="{83E79D29-D695-1AFC-F3B3-C1BE80FAAB3E}"/>
          </ac:cxnSpMkLst>
        </pc:cxnChg>
        <pc:cxnChg chg="add mod">
          <ac:chgData name="Sudvarg, Marion" userId="2bb9b31b-5f3c-4f72-8e1f-41eb276ee9c6" providerId="ADAL" clId="{6766337D-F933-4FBA-A4EF-366814371C29}" dt="2024-04-25T00:36:05.241" v="2019" actId="1076"/>
          <ac:cxnSpMkLst>
            <pc:docMk/>
            <pc:sldMk cId="3414062967" sldId="405"/>
            <ac:cxnSpMk id="46" creationId="{2116F1D4-8903-FCDD-2001-A98195E96DDA}"/>
          </ac:cxnSpMkLst>
        </pc:cxnChg>
      </pc:sldChg>
      <pc:sldChg chg="addSp delSp modSp new mod">
        <pc:chgData name="Sudvarg, Marion" userId="2bb9b31b-5f3c-4f72-8e1f-41eb276ee9c6" providerId="ADAL" clId="{6766337D-F933-4FBA-A4EF-366814371C29}" dt="2024-04-30T05:31:06.010" v="15604" actId="20577"/>
        <pc:sldMkLst>
          <pc:docMk/>
          <pc:sldMk cId="2733958710" sldId="406"/>
        </pc:sldMkLst>
        <pc:spChg chg="mod">
          <ac:chgData name="Sudvarg, Marion" userId="2bb9b31b-5f3c-4f72-8e1f-41eb276ee9c6" providerId="ADAL" clId="{6766337D-F933-4FBA-A4EF-366814371C29}" dt="2024-04-30T05:31:06.010" v="15604" actId="20577"/>
          <ac:spMkLst>
            <pc:docMk/>
            <pc:sldMk cId="2733958710" sldId="406"/>
            <ac:spMk id="2" creationId="{55B0AA1B-8CEE-D402-86BE-87C210C69E73}"/>
          </ac:spMkLst>
        </pc:spChg>
        <pc:spChg chg="del">
          <ac:chgData name="Sudvarg, Marion" userId="2bb9b31b-5f3c-4f72-8e1f-41eb276ee9c6" providerId="ADAL" clId="{6766337D-F933-4FBA-A4EF-366814371C29}" dt="2024-04-25T00:36:29.003" v="2051" actId="478"/>
          <ac:spMkLst>
            <pc:docMk/>
            <pc:sldMk cId="2733958710" sldId="406"/>
            <ac:spMk id="3" creationId="{5A975411-9DB5-60F7-56F2-E472724528A7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7" creationId="{872AE815-10AF-6D7A-41C4-45B3D1DB146F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10" creationId="{42C3A123-80BE-40E9-9545-3219C3157256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11" creationId="{BB9D58C2-6931-BF22-9974-76051FC17628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12" creationId="{E8E9C8DB-8A2B-C3BD-58C0-94767573E5DD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14" creationId="{DAFCF588-9AAB-F028-775A-15016C3A8938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18" creationId="{18C745E1-A547-A3D2-0E0A-306362DB2AF6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19" creationId="{9E9A331E-53F4-1468-AB60-6257A71DC348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20" creationId="{4CAA5751-9ECD-A55B-EB0E-6103E41B1D49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22" creationId="{68C29D1D-5788-4B93-12AB-54AE11647F0E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23" creationId="{E04BC639-149A-E2C5-BCF7-0E6E32806EB5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24" creationId="{C69F6286-8D50-950D-B007-F50E3CF04D8F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25" creationId="{00370E8F-349F-878F-0BE1-8CDE44F76DD6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26" creationId="{91D22FB3-E9AE-977E-5F8F-49A404C718BD}"/>
          </ac:spMkLst>
        </pc:spChg>
        <pc:spChg chg="add mod">
          <ac:chgData name="Sudvarg, Marion" userId="2bb9b31b-5f3c-4f72-8e1f-41eb276ee9c6" providerId="ADAL" clId="{6766337D-F933-4FBA-A4EF-366814371C29}" dt="2024-04-25T00:36:38.386" v="2053" actId="1076"/>
          <ac:spMkLst>
            <pc:docMk/>
            <pc:sldMk cId="2733958710" sldId="406"/>
            <ac:spMk id="28" creationId="{D0053320-6FD2-697C-471E-025CD4486F9F}"/>
          </ac:spMkLst>
        </pc:sp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6" creationId="{81ACFFFA-D846-C0A6-55AB-EDFD4055A05A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8" creationId="{4BE6D291-A155-ED52-FA61-9C783E59FCC3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9" creationId="{795B160B-FCB0-EB49-D405-B8764D32594B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13" creationId="{752E3FB5-3241-C6FB-BE8C-CCBC879858F4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15" creationId="{15D0F6CD-9716-882A-4517-228C1B7EFFAC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16" creationId="{85925ED1-C934-DF12-EB5F-0D2CB1F1BCA6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17" creationId="{75B84AF7-3178-2123-6258-1DB5406C3D45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21" creationId="{8EAED9A4-1C0D-676F-0553-712A0D8D3D52}"/>
          </ac:cxnSpMkLst>
        </pc:cxnChg>
        <pc:cxnChg chg="add mod">
          <ac:chgData name="Sudvarg, Marion" userId="2bb9b31b-5f3c-4f72-8e1f-41eb276ee9c6" providerId="ADAL" clId="{6766337D-F933-4FBA-A4EF-366814371C29}" dt="2024-04-25T00:36:38.386" v="2053" actId="1076"/>
          <ac:cxnSpMkLst>
            <pc:docMk/>
            <pc:sldMk cId="2733958710" sldId="406"/>
            <ac:cxnSpMk id="27" creationId="{A8CAD8E8-7732-F24C-2A8E-27C7F15C878B}"/>
          </ac:cxnSpMkLst>
        </pc:cxnChg>
      </pc:sldChg>
      <pc:sldChg chg="addSp delSp modSp new add del mod delAnim modAnim">
        <pc:chgData name="Sudvarg, Marion" userId="2bb9b31b-5f3c-4f72-8e1f-41eb276ee9c6" providerId="ADAL" clId="{6766337D-F933-4FBA-A4EF-366814371C29}" dt="2024-04-30T06:20:55.483" v="15731"/>
        <pc:sldMkLst>
          <pc:docMk/>
          <pc:sldMk cId="1559992631" sldId="407"/>
        </pc:sldMkLst>
        <pc:spChg chg="mod">
          <ac:chgData name="Sudvarg, Marion" userId="2bb9b31b-5f3c-4f72-8e1f-41eb276ee9c6" providerId="ADAL" clId="{6766337D-F933-4FBA-A4EF-366814371C29}" dt="2024-04-25T02:16:27.565" v="2394" actId="1076"/>
          <ac:spMkLst>
            <pc:docMk/>
            <pc:sldMk cId="1559992631" sldId="407"/>
            <ac:spMk id="2" creationId="{AD9FACDB-3409-4948-453F-9448D41E0583}"/>
          </ac:spMkLst>
        </pc:spChg>
        <pc:spChg chg="add mod">
          <ac:chgData name="Sudvarg, Marion" userId="2bb9b31b-5f3c-4f72-8e1f-41eb276ee9c6" providerId="ADAL" clId="{6766337D-F933-4FBA-A4EF-366814371C29}" dt="2024-04-30T05:39:54.329" v="15712" actId="164"/>
          <ac:spMkLst>
            <pc:docMk/>
            <pc:sldMk cId="1559992631" sldId="407"/>
            <ac:spMk id="3" creationId="{4557F31A-B3EC-25C4-F242-3F35F479D19A}"/>
          </ac:spMkLst>
        </pc:spChg>
        <pc:spChg chg="del">
          <ac:chgData name="Sudvarg, Marion" userId="2bb9b31b-5f3c-4f72-8e1f-41eb276ee9c6" providerId="ADAL" clId="{6766337D-F933-4FBA-A4EF-366814371C29}" dt="2024-04-25T02:08:14.471" v="2302" actId="478"/>
          <ac:spMkLst>
            <pc:docMk/>
            <pc:sldMk cId="1559992631" sldId="407"/>
            <ac:spMk id="3" creationId="{A65151D6-B296-3C93-006E-E434B8F083D8}"/>
          </ac:spMkLst>
        </pc:spChg>
        <pc:spChg chg="del">
          <ac:chgData name="Sudvarg, Marion" userId="2bb9b31b-5f3c-4f72-8e1f-41eb276ee9c6" providerId="ADAL" clId="{6766337D-F933-4FBA-A4EF-366814371C29}" dt="2024-04-25T02:16:29.045" v="2395" actId="478"/>
          <ac:spMkLst>
            <pc:docMk/>
            <pc:sldMk cId="1559992631" sldId="407"/>
            <ac:spMk id="5" creationId="{2603EB06-D832-7907-3DB4-E697F5245332}"/>
          </ac:spMkLst>
        </pc:spChg>
        <pc:spChg chg="add mod">
          <ac:chgData name="Sudvarg, Marion" userId="2bb9b31b-5f3c-4f72-8e1f-41eb276ee9c6" providerId="ADAL" clId="{6766337D-F933-4FBA-A4EF-366814371C29}" dt="2024-04-25T02:13:52.743" v="2389" actId="6549"/>
          <ac:spMkLst>
            <pc:docMk/>
            <pc:sldMk cId="1559992631" sldId="407"/>
            <ac:spMk id="8" creationId="{66C4B19F-132A-22DD-209F-CDA7AED5EE18}"/>
          </ac:spMkLst>
        </pc:spChg>
        <pc:spChg chg="add del mod">
          <ac:chgData name="Sudvarg, Marion" userId="2bb9b31b-5f3c-4f72-8e1f-41eb276ee9c6" providerId="ADAL" clId="{6766337D-F933-4FBA-A4EF-366814371C29}" dt="2024-04-25T02:09:34.197" v="2319" actId="478"/>
          <ac:spMkLst>
            <pc:docMk/>
            <pc:sldMk cId="1559992631" sldId="407"/>
            <ac:spMk id="9" creationId="{7FF86BFD-208B-3C70-FA60-4FAA2DE503F6}"/>
          </ac:spMkLst>
        </pc:spChg>
        <pc:spChg chg="add mod">
          <ac:chgData name="Sudvarg, Marion" userId="2bb9b31b-5f3c-4f72-8e1f-41eb276ee9c6" providerId="ADAL" clId="{6766337D-F933-4FBA-A4EF-366814371C29}" dt="2024-04-25T02:14:37.240" v="2392" actId="164"/>
          <ac:spMkLst>
            <pc:docMk/>
            <pc:sldMk cId="1559992631" sldId="407"/>
            <ac:spMk id="14" creationId="{9031482B-AD0D-88C3-09B9-865BF6BCF317}"/>
          </ac:spMkLst>
        </pc:spChg>
        <pc:grpChg chg="add mod">
          <ac:chgData name="Sudvarg, Marion" userId="2bb9b31b-5f3c-4f72-8e1f-41eb276ee9c6" providerId="ADAL" clId="{6766337D-F933-4FBA-A4EF-366814371C29}" dt="2024-04-30T05:39:54.329" v="15712" actId="164"/>
          <ac:grpSpMkLst>
            <pc:docMk/>
            <pc:sldMk cId="1559992631" sldId="407"/>
            <ac:grpSpMk id="5" creationId="{1C020769-71F5-E9D2-3FE5-D5CA24EE8573}"/>
          </ac:grpSpMkLst>
        </pc:grpChg>
        <pc:grpChg chg="add mod">
          <ac:chgData name="Sudvarg, Marion" userId="2bb9b31b-5f3c-4f72-8e1f-41eb276ee9c6" providerId="ADAL" clId="{6766337D-F933-4FBA-A4EF-366814371C29}" dt="2024-04-25T02:14:37.240" v="2392" actId="164"/>
          <ac:grpSpMkLst>
            <pc:docMk/>
            <pc:sldMk cId="1559992631" sldId="407"/>
            <ac:grpSpMk id="17" creationId="{42BC5E82-561A-571F-0CEE-F2286BCD2AF9}"/>
          </ac:grpSpMkLst>
        </pc:grpChg>
        <pc:picChg chg="add del mod">
          <ac:chgData name="Sudvarg, Marion" userId="2bb9b31b-5f3c-4f72-8e1f-41eb276ee9c6" providerId="ADAL" clId="{6766337D-F933-4FBA-A4EF-366814371C29}" dt="2024-04-30T05:39:04.219" v="15648" actId="478"/>
          <ac:picMkLst>
            <pc:docMk/>
            <pc:sldMk cId="1559992631" sldId="407"/>
            <ac:picMk id="7" creationId="{6D7F6E14-D926-ABB4-5820-49FF15F1B1EB}"/>
          </ac:picMkLst>
        </pc:picChg>
        <pc:picChg chg="add mod ord">
          <ac:chgData name="Sudvarg, Marion" userId="2bb9b31b-5f3c-4f72-8e1f-41eb276ee9c6" providerId="ADAL" clId="{6766337D-F933-4FBA-A4EF-366814371C29}" dt="2024-04-30T05:39:54.329" v="15712" actId="164"/>
          <ac:picMkLst>
            <pc:docMk/>
            <pc:sldMk cId="1559992631" sldId="407"/>
            <ac:picMk id="11" creationId="{BD7E9144-ED55-596F-1DCE-C5F657E11E32}"/>
          </ac:picMkLst>
        </pc:picChg>
        <pc:picChg chg="add del mod">
          <ac:chgData name="Sudvarg, Marion" userId="2bb9b31b-5f3c-4f72-8e1f-41eb276ee9c6" providerId="ADAL" clId="{6766337D-F933-4FBA-A4EF-366814371C29}" dt="2024-04-25T06:49:01.859" v="4126" actId="478"/>
          <ac:picMkLst>
            <pc:docMk/>
            <pc:sldMk cId="1559992631" sldId="407"/>
            <ac:picMk id="13" creationId="{E6004673-57AE-6859-7F8C-E8A2D1F0A33B}"/>
          </ac:picMkLst>
        </pc:picChg>
        <pc:picChg chg="add mod">
          <ac:chgData name="Sudvarg, Marion" userId="2bb9b31b-5f3c-4f72-8e1f-41eb276ee9c6" providerId="ADAL" clId="{6766337D-F933-4FBA-A4EF-366814371C29}" dt="2024-04-25T02:14:37.240" v="2392" actId="164"/>
          <ac:picMkLst>
            <pc:docMk/>
            <pc:sldMk cId="1559992631" sldId="407"/>
            <ac:picMk id="16" creationId="{185B044F-A705-D7EC-2A12-47ECD8379DDD}"/>
          </ac:picMkLst>
        </pc:picChg>
        <pc:picChg chg="add mod">
          <ac:chgData name="Sudvarg, Marion" userId="2bb9b31b-5f3c-4f72-8e1f-41eb276ee9c6" providerId="ADAL" clId="{6766337D-F933-4FBA-A4EF-366814371C29}" dt="2024-04-25T06:49:17.736" v="4128" actId="1076"/>
          <ac:picMkLst>
            <pc:docMk/>
            <pc:sldMk cId="1559992631" sldId="407"/>
            <ac:picMk id="19" creationId="{EBA35027-2B06-11F0-19FF-AAEB023A13F6}"/>
          </ac:picMkLst>
        </pc:picChg>
      </pc:sldChg>
      <pc:sldChg chg="add">
        <pc:chgData name="Sudvarg, Marion" userId="2bb9b31b-5f3c-4f72-8e1f-41eb276ee9c6" providerId="ADAL" clId="{6766337D-F933-4FBA-A4EF-366814371C29}" dt="2024-04-29T01:09:25.716" v="12978"/>
        <pc:sldMkLst>
          <pc:docMk/>
          <pc:sldMk cId="1893781433" sldId="408"/>
        </pc:sldMkLst>
      </pc:sldChg>
      <pc:sldChg chg="addSp delSp modSp add del mod delAnim">
        <pc:chgData name="Sudvarg, Marion" userId="2bb9b31b-5f3c-4f72-8e1f-41eb276ee9c6" providerId="ADAL" clId="{6766337D-F933-4FBA-A4EF-366814371C29}" dt="2024-04-29T01:09:21.838" v="12977" actId="2696"/>
        <pc:sldMkLst>
          <pc:docMk/>
          <pc:sldMk cId="2279434182" sldId="408"/>
        </pc:sldMkLst>
        <pc:spChg chg="mod">
          <ac:chgData name="Sudvarg, Marion" userId="2bb9b31b-5f3c-4f72-8e1f-41eb276ee9c6" providerId="ADAL" clId="{6766337D-F933-4FBA-A4EF-366814371C29}" dt="2024-04-25T02:19:30.113" v="2516" actId="1035"/>
          <ac:spMkLst>
            <pc:docMk/>
            <pc:sldMk cId="2279434182" sldId="408"/>
            <ac:spMk id="2" creationId="{AD9FACDB-3409-4948-453F-9448D41E0583}"/>
          </ac:spMkLst>
        </pc:spChg>
        <pc:spChg chg="add del mod">
          <ac:chgData name="Sudvarg, Marion" userId="2bb9b31b-5f3c-4f72-8e1f-41eb276ee9c6" providerId="ADAL" clId="{6766337D-F933-4FBA-A4EF-366814371C29}" dt="2024-04-25T02:17:10.634" v="2446" actId="478"/>
          <ac:spMkLst>
            <pc:docMk/>
            <pc:sldMk cId="2279434182" sldId="408"/>
            <ac:spMk id="5" creationId="{C4743A80-4F14-13A7-B09A-71A5AE6D381D}"/>
          </ac:spMkLst>
        </pc:spChg>
        <pc:spChg chg="del">
          <ac:chgData name="Sudvarg, Marion" userId="2bb9b31b-5f3c-4f72-8e1f-41eb276ee9c6" providerId="ADAL" clId="{6766337D-F933-4FBA-A4EF-366814371C29}" dt="2024-04-25T02:17:09.136" v="2445" actId="478"/>
          <ac:spMkLst>
            <pc:docMk/>
            <pc:sldMk cId="2279434182" sldId="408"/>
            <ac:spMk id="8" creationId="{66C4B19F-132A-22DD-209F-CDA7AED5EE18}"/>
          </ac:spMkLst>
        </pc:spChg>
        <pc:spChg chg="add del">
          <ac:chgData name="Sudvarg, Marion" userId="2bb9b31b-5f3c-4f72-8e1f-41eb276ee9c6" providerId="ADAL" clId="{6766337D-F933-4FBA-A4EF-366814371C29}" dt="2024-04-25T02:17:55.234" v="2456" actId="22"/>
          <ac:spMkLst>
            <pc:docMk/>
            <pc:sldMk cId="2279434182" sldId="408"/>
            <ac:spMk id="15" creationId="{D30B7647-4A20-DD96-1727-D3BFF3A7DDDA}"/>
          </ac:spMkLst>
        </pc:spChg>
        <pc:spChg chg="add mod">
          <ac:chgData name="Sudvarg, Marion" userId="2bb9b31b-5f3c-4f72-8e1f-41eb276ee9c6" providerId="ADAL" clId="{6766337D-F933-4FBA-A4EF-366814371C29}" dt="2024-04-25T02:21:13.728" v="2595" actId="1036"/>
          <ac:spMkLst>
            <pc:docMk/>
            <pc:sldMk cId="2279434182" sldId="408"/>
            <ac:spMk id="18" creationId="{98E4A5CC-AB3E-4988-1AF4-CAEF72BA9F66}"/>
          </ac:spMkLst>
        </pc:spChg>
        <pc:spChg chg="add mod">
          <ac:chgData name="Sudvarg, Marion" userId="2bb9b31b-5f3c-4f72-8e1f-41eb276ee9c6" providerId="ADAL" clId="{6766337D-F933-4FBA-A4EF-366814371C29}" dt="2024-04-25T02:21:05.747" v="2590" actId="20577"/>
          <ac:spMkLst>
            <pc:docMk/>
            <pc:sldMk cId="2279434182" sldId="408"/>
            <ac:spMk id="21" creationId="{49FE39D9-920A-C12F-CB14-8F3A0E5AAD4D}"/>
          </ac:spMkLst>
        </pc:spChg>
        <pc:spChg chg="add mod">
          <ac:chgData name="Sudvarg, Marion" userId="2bb9b31b-5f3c-4f72-8e1f-41eb276ee9c6" providerId="ADAL" clId="{6766337D-F933-4FBA-A4EF-366814371C29}" dt="2024-04-25T02:21:08.974" v="2591"/>
          <ac:spMkLst>
            <pc:docMk/>
            <pc:sldMk cId="2279434182" sldId="408"/>
            <ac:spMk id="22" creationId="{2A882E9E-80F8-2C88-66E8-A255922AF79C}"/>
          </ac:spMkLst>
        </pc:spChg>
        <pc:grpChg chg="del">
          <ac:chgData name="Sudvarg, Marion" userId="2bb9b31b-5f3c-4f72-8e1f-41eb276ee9c6" providerId="ADAL" clId="{6766337D-F933-4FBA-A4EF-366814371C29}" dt="2024-04-25T02:17:12.573" v="2447" actId="478"/>
          <ac:grpSpMkLst>
            <pc:docMk/>
            <pc:sldMk cId="2279434182" sldId="408"/>
            <ac:grpSpMk id="17" creationId="{42BC5E82-561A-571F-0CEE-F2286BCD2AF9}"/>
          </ac:grpSpMkLst>
        </pc:grpChg>
        <pc:graphicFrameChg chg="add del mod">
          <ac:chgData name="Sudvarg, Marion" userId="2bb9b31b-5f3c-4f72-8e1f-41eb276ee9c6" providerId="ADAL" clId="{6766337D-F933-4FBA-A4EF-366814371C29}" dt="2024-04-25T02:17:29.886" v="2449" actId="478"/>
          <ac:graphicFrameMkLst>
            <pc:docMk/>
            <pc:sldMk cId="2279434182" sldId="408"/>
            <ac:graphicFrameMk id="6" creationId="{D247768D-E9F1-344C-C258-F3986AA07864}"/>
          </ac:graphicFrameMkLst>
        </pc:graphicFrameChg>
        <pc:picChg chg="del">
          <ac:chgData name="Sudvarg, Marion" userId="2bb9b31b-5f3c-4f72-8e1f-41eb276ee9c6" providerId="ADAL" clId="{6766337D-F933-4FBA-A4EF-366814371C29}" dt="2024-04-25T02:17:06.953" v="2443" actId="478"/>
          <ac:picMkLst>
            <pc:docMk/>
            <pc:sldMk cId="2279434182" sldId="408"/>
            <ac:picMk id="7" creationId="{6D7F6E14-D926-ABB4-5820-49FF15F1B1EB}"/>
          </ac:picMkLst>
        </pc:picChg>
        <pc:picChg chg="add mod">
          <ac:chgData name="Sudvarg, Marion" userId="2bb9b31b-5f3c-4f72-8e1f-41eb276ee9c6" providerId="ADAL" clId="{6766337D-F933-4FBA-A4EF-366814371C29}" dt="2024-04-25T02:19:24.358" v="2505" actId="1036"/>
          <ac:picMkLst>
            <pc:docMk/>
            <pc:sldMk cId="2279434182" sldId="408"/>
            <ac:picMk id="10" creationId="{EF025C11-FE2A-52BA-FF25-2F3555CB20DD}"/>
          </ac:picMkLst>
        </pc:picChg>
        <pc:picChg chg="del">
          <ac:chgData name="Sudvarg, Marion" userId="2bb9b31b-5f3c-4f72-8e1f-41eb276ee9c6" providerId="ADAL" clId="{6766337D-F933-4FBA-A4EF-366814371C29}" dt="2024-04-25T02:17:07.442" v="2444" actId="478"/>
          <ac:picMkLst>
            <pc:docMk/>
            <pc:sldMk cId="2279434182" sldId="408"/>
            <ac:picMk id="11" creationId="{BD7E9144-ED55-596F-1DCE-C5F657E11E32}"/>
          </ac:picMkLst>
        </pc:picChg>
        <pc:picChg chg="del">
          <ac:chgData name="Sudvarg, Marion" userId="2bb9b31b-5f3c-4f72-8e1f-41eb276ee9c6" providerId="ADAL" clId="{6766337D-F933-4FBA-A4EF-366814371C29}" dt="2024-04-25T02:17:12.573" v="2447" actId="478"/>
          <ac:picMkLst>
            <pc:docMk/>
            <pc:sldMk cId="2279434182" sldId="408"/>
            <ac:picMk id="13" creationId="{E6004673-57AE-6859-7F8C-E8A2D1F0A33B}"/>
          </ac:picMkLst>
        </pc:picChg>
        <pc:picChg chg="add mod">
          <ac:chgData name="Sudvarg, Marion" userId="2bb9b31b-5f3c-4f72-8e1f-41eb276ee9c6" providerId="ADAL" clId="{6766337D-F933-4FBA-A4EF-366814371C29}" dt="2024-04-25T02:19:24.358" v="2505" actId="1036"/>
          <ac:picMkLst>
            <pc:docMk/>
            <pc:sldMk cId="2279434182" sldId="408"/>
            <ac:picMk id="20" creationId="{B72E6E7D-C88D-6E45-BF6B-EE7B06036223}"/>
          </ac:picMkLst>
        </pc:picChg>
      </pc:sldChg>
      <pc:sldChg chg="add">
        <pc:chgData name="Sudvarg, Marion" userId="2bb9b31b-5f3c-4f72-8e1f-41eb276ee9c6" providerId="ADAL" clId="{6766337D-F933-4FBA-A4EF-366814371C29}" dt="2024-04-29T01:09:25.716" v="12978"/>
        <pc:sldMkLst>
          <pc:docMk/>
          <pc:sldMk cId="1928552218" sldId="409"/>
        </pc:sldMkLst>
      </pc:sldChg>
      <pc:sldChg chg="modSp add del mod">
        <pc:chgData name="Sudvarg, Marion" userId="2bb9b31b-5f3c-4f72-8e1f-41eb276ee9c6" providerId="ADAL" clId="{6766337D-F933-4FBA-A4EF-366814371C29}" dt="2024-04-29T01:09:21.838" v="12977" actId="2696"/>
        <pc:sldMkLst>
          <pc:docMk/>
          <pc:sldMk cId="2427990493" sldId="409"/>
        </pc:sldMkLst>
        <pc:spChg chg="mod">
          <ac:chgData name="Sudvarg, Marion" userId="2bb9b31b-5f3c-4f72-8e1f-41eb276ee9c6" providerId="ADAL" clId="{6766337D-F933-4FBA-A4EF-366814371C29}" dt="2024-04-25T02:21:37.557" v="2607" actId="20577"/>
          <ac:spMkLst>
            <pc:docMk/>
            <pc:sldMk cId="2427990493" sldId="409"/>
            <ac:spMk id="18" creationId="{98E4A5CC-AB3E-4988-1AF4-CAEF72BA9F66}"/>
          </ac:spMkLst>
        </pc:spChg>
        <pc:picChg chg="mod">
          <ac:chgData name="Sudvarg, Marion" userId="2bb9b31b-5f3c-4f72-8e1f-41eb276ee9c6" providerId="ADAL" clId="{6766337D-F933-4FBA-A4EF-366814371C29}" dt="2024-04-25T02:22:40.992" v="2609" actId="14826"/>
          <ac:picMkLst>
            <pc:docMk/>
            <pc:sldMk cId="2427990493" sldId="409"/>
            <ac:picMk id="10" creationId="{EF025C11-FE2A-52BA-FF25-2F3555CB20DD}"/>
          </ac:picMkLst>
        </pc:picChg>
        <pc:picChg chg="mod">
          <ac:chgData name="Sudvarg, Marion" userId="2bb9b31b-5f3c-4f72-8e1f-41eb276ee9c6" providerId="ADAL" clId="{6766337D-F933-4FBA-A4EF-366814371C29}" dt="2024-04-25T02:22:14.298" v="2608" actId="14826"/>
          <ac:picMkLst>
            <pc:docMk/>
            <pc:sldMk cId="2427990493" sldId="409"/>
            <ac:picMk id="20" creationId="{B72E6E7D-C88D-6E45-BF6B-EE7B06036223}"/>
          </ac:picMkLst>
        </pc:picChg>
      </pc:sldChg>
      <pc:sldChg chg="add">
        <pc:chgData name="Sudvarg, Marion" userId="2bb9b31b-5f3c-4f72-8e1f-41eb276ee9c6" providerId="ADAL" clId="{6766337D-F933-4FBA-A4EF-366814371C29}" dt="2024-04-29T01:09:25.716" v="12978"/>
        <pc:sldMkLst>
          <pc:docMk/>
          <pc:sldMk cId="3041131505" sldId="410"/>
        </pc:sldMkLst>
      </pc:sldChg>
      <pc:sldChg chg="modSp add del mod">
        <pc:chgData name="Sudvarg, Marion" userId="2bb9b31b-5f3c-4f72-8e1f-41eb276ee9c6" providerId="ADAL" clId="{6766337D-F933-4FBA-A4EF-366814371C29}" dt="2024-04-29T01:09:21.838" v="12977" actId="2696"/>
        <pc:sldMkLst>
          <pc:docMk/>
          <pc:sldMk cId="4043930989" sldId="410"/>
        </pc:sldMkLst>
        <pc:spChg chg="mod">
          <ac:chgData name="Sudvarg, Marion" userId="2bb9b31b-5f3c-4f72-8e1f-41eb276ee9c6" providerId="ADAL" clId="{6766337D-F933-4FBA-A4EF-366814371C29}" dt="2024-04-25T02:23:02.317" v="2615" actId="20577"/>
          <ac:spMkLst>
            <pc:docMk/>
            <pc:sldMk cId="4043930989" sldId="410"/>
            <ac:spMk id="18" creationId="{98E4A5CC-AB3E-4988-1AF4-CAEF72BA9F66}"/>
          </ac:spMkLst>
        </pc:spChg>
        <pc:picChg chg="mod">
          <ac:chgData name="Sudvarg, Marion" userId="2bb9b31b-5f3c-4f72-8e1f-41eb276ee9c6" providerId="ADAL" clId="{6766337D-F933-4FBA-A4EF-366814371C29}" dt="2024-04-25T02:23:41.915" v="2617" actId="14826"/>
          <ac:picMkLst>
            <pc:docMk/>
            <pc:sldMk cId="4043930989" sldId="410"/>
            <ac:picMk id="10" creationId="{EF025C11-FE2A-52BA-FF25-2F3555CB20DD}"/>
          </ac:picMkLst>
        </pc:picChg>
        <pc:picChg chg="mod">
          <ac:chgData name="Sudvarg, Marion" userId="2bb9b31b-5f3c-4f72-8e1f-41eb276ee9c6" providerId="ADAL" clId="{6766337D-F933-4FBA-A4EF-366814371C29}" dt="2024-04-25T02:23:32.236" v="2616" actId="14826"/>
          <ac:picMkLst>
            <pc:docMk/>
            <pc:sldMk cId="4043930989" sldId="410"/>
            <ac:picMk id="20" creationId="{B72E6E7D-C88D-6E45-BF6B-EE7B06036223}"/>
          </ac:picMkLst>
        </pc:picChg>
      </pc:sldChg>
      <pc:sldChg chg="modSp add mod">
        <pc:chgData name="Sudvarg, Marion" userId="2bb9b31b-5f3c-4f72-8e1f-41eb276ee9c6" providerId="ADAL" clId="{6766337D-F933-4FBA-A4EF-366814371C29}" dt="2024-04-30T05:45:15.287" v="15717" actId="14826"/>
        <pc:sldMkLst>
          <pc:docMk/>
          <pc:sldMk cId="786984712" sldId="411"/>
        </pc:sldMkLst>
        <pc:spChg chg="mod">
          <ac:chgData name="Sudvarg, Marion" userId="2bb9b31b-5f3c-4f72-8e1f-41eb276ee9c6" providerId="ADAL" clId="{6766337D-F933-4FBA-A4EF-366814371C29}" dt="2024-04-25T02:23:55.308" v="2636" actId="6549"/>
          <ac:spMkLst>
            <pc:docMk/>
            <pc:sldMk cId="786984712" sldId="411"/>
            <ac:spMk id="18" creationId="{98E4A5CC-AB3E-4988-1AF4-CAEF72BA9F66}"/>
          </ac:spMkLst>
        </pc:spChg>
        <pc:picChg chg="mod">
          <ac:chgData name="Sudvarg, Marion" userId="2bb9b31b-5f3c-4f72-8e1f-41eb276ee9c6" providerId="ADAL" clId="{6766337D-F933-4FBA-A4EF-366814371C29}" dt="2024-04-30T05:45:15.287" v="15717" actId="14826"/>
          <ac:picMkLst>
            <pc:docMk/>
            <pc:sldMk cId="786984712" sldId="411"/>
            <ac:picMk id="10" creationId="{EF025C11-FE2A-52BA-FF25-2F3555CB20DD}"/>
          </ac:picMkLst>
        </pc:picChg>
        <pc:picChg chg="mod">
          <ac:chgData name="Sudvarg, Marion" userId="2bb9b31b-5f3c-4f72-8e1f-41eb276ee9c6" providerId="ADAL" clId="{6766337D-F933-4FBA-A4EF-366814371C29}" dt="2024-04-30T05:45:10.927" v="15716" actId="14826"/>
          <ac:picMkLst>
            <pc:docMk/>
            <pc:sldMk cId="786984712" sldId="411"/>
            <ac:picMk id="20" creationId="{B72E6E7D-C88D-6E45-BF6B-EE7B06036223}"/>
          </ac:picMkLst>
        </pc:picChg>
      </pc:sldChg>
      <pc:sldChg chg="addSp delSp modSp add mod ord addAnim delAnim modAnim">
        <pc:chgData name="Sudvarg, Marion" userId="2bb9b31b-5f3c-4f72-8e1f-41eb276ee9c6" providerId="ADAL" clId="{6766337D-F933-4FBA-A4EF-366814371C29}" dt="2024-04-27T00:44:55.001" v="8355"/>
        <pc:sldMkLst>
          <pc:docMk/>
          <pc:sldMk cId="3723479914" sldId="412"/>
        </pc:sldMkLst>
        <pc:spChg chg="add mod">
          <ac:chgData name="Sudvarg, Marion" userId="2bb9b31b-5f3c-4f72-8e1f-41eb276ee9c6" providerId="ADAL" clId="{6766337D-F933-4FBA-A4EF-366814371C29}" dt="2024-04-27T00:44:53.104" v="8354"/>
          <ac:spMkLst>
            <pc:docMk/>
            <pc:sldMk cId="3723479914" sldId="412"/>
            <ac:spMk id="2" creationId="{753B24ED-FF2B-5875-8AF8-45E4C8411DFD}"/>
          </ac:spMkLst>
        </pc:spChg>
        <pc:spChg chg="mod">
          <ac:chgData name="Sudvarg, Marion" userId="2bb9b31b-5f3c-4f72-8e1f-41eb276ee9c6" providerId="ADAL" clId="{6766337D-F933-4FBA-A4EF-366814371C29}" dt="2024-04-25T02:36:39.009" v="2879" actId="21"/>
          <ac:spMkLst>
            <pc:docMk/>
            <pc:sldMk cId="3723479914" sldId="412"/>
            <ac:spMk id="3" creationId="{F010281D-5FE0-56FE-3749-864A82003249}"/>
          </ac:spMkLst>
        </pc:spChg>
        <pc:spChg chg="del mod topLvl">
          <ac:chgData name="Sudvarg, Marion" userId="2bb9b31b-5f3c-4f72-8e1f-41eb276ee9c6" providerId="ADAL" clId="{6766337D-F933-4FBA-A4EF-366814371C29}" dt="2024-04-25T07:17:02.605" v="4804" actId="478"/>
          <ac:spMkLst>
            <pc:docMk/>
            <pc:sldMk cId="3723479914" sldId="412"/>
            <ac:spMk id="6" creationId="{76BE8E8F-F101-C929-8AD2-7C9F30C40173}"/>
          </ac:spMkLst>
        </pc:spChg>
        <pc:spChg chg="add del mod">
          <ac:chgData name="Sudvarg, Marion" userId="2bb9b31b-5f3c-4f72-8e1f-41eb276ee9c6" providerId="ADAL" clId="{6766337D-F933-4FBA-A4EF-366814371C29}" dt="2024-04-27T00:44:33.351" v="8352" actId="21"/>
          <ac:spMkLst>
            <pc:docMk/>
            <pc:sldMk cId="3723479914" sldId="412"/>
            <ac:spMk id="7" creationId="{3E9C91BA-59E8-EF12-69C4-B4C2811BCC58}"/>
          </ac:spMkLst>
        </pc:spChg>
        <pc:grpChg chg="add del mod">
          <ac:chgData name="Sudvarg, Marion" userId="2bb9b31b-5f3c-4f72-8e1f-41eb276ee9c6" providerId="ADAL" clId="{6766337D-F933-4FBA-A4EF-366814371C29}" dt="2024-04-25T07:16:47.979" v="4803" actId="165"/>
          <ac:grpSpMkLst>
            <pc:docMk/>
            <pc:sldMk cId="3723479914" sldId="412"/>
            <ac:grpSpMk id="2" creationId="{EBA15687-FC39-AF21-07CF-D712FFD9D823}"/>
          </ac:grpSpMkLst>
        </pc:grpChg>
        <pc:picChg chg="del mod topLvl">
          <ac:chgData name="Sudvarg, Marion" userId="2bb9b31b-5f3c-4f72-8e1f-41eb276ee9c6" providerId="ADAL" clId="{6766337D-F933-4FBA-A4EF-366814371C29}" dt="2024-04-25T07:17:02.605" v="4804" actId="478"/>
          <ac:picMkLst>
            <pc:docMk/>
            <pc:sldMk cId="3723479914" sldId="412"/>
            <ac:picMk id="5" creationId="{A90CA7D9-9827-04E7-75B0-B83BB2AEF6ED}"/>
          </ac:picMkLst>
        </pc:picChg>
      </pc:sldChg>
      <pc:sldChg chg="addSp delSp modSp add mod ord delAnim modAnim">
        <pc:chgData name="Sudvarg, Marion" userId="2bb9b31b-5f3c-4f72-8e1f-41eb276ee9c6" providerId="ADAL" clId="{6766337D-F933-4FBA-A4EF-366814371C29}" dt="2024-04-26T22:29:59.176" v="8284"/>
        <pc:sldMkLst>
          <pc:docMk/>
          <pc:sldMk cId="538206360" sldId="413"/>
        </pc:sldMkLst>
        <pc:spChg chg="add del mod">
          <ac:chgData name="Sudvarg, Marion" userId="2bb9b31b-5f3c-4f72-8e1f-41eb276ee9c6" providerId="ADAL" clId="{6766337D-F933-4FBA-A4EF-366814371C29}" dt="2024-04-25T02:35:09.786" v="2809" actId="478"/>
          <ac:spMkLst>
            <pc:docMk/>
            <pc:sldMk cId="538206360" sldId="413"/>
            <ac:spMk id="2" creationId="{34ABC823-7295-CEBC-7DF3-5820E2CE595D}"/>
          </ac:spMkLst>
        </pc:spChg>
        <pc:spChg chg="mod">
          <ac:chgData name="Sudvarg, Marion" userId="2bb9b31b-5f3c-4f72-8e1f-41eb276ee9c6" providerId="ADAL" clId="{6766337D-F933-4FBA-A4EF-366814371C29}" dt="2024-04-25T06:55:33.631" v="4256" actId="114"/>
          <ac:spMkLst>
            <pc:docMk/>
            <pc:sldMk cId="538206360" sldId="413"/>
            <ac:spMk id="3" creationId="{F010281D-5FE0-56FE-3749-864A82003249}"/>
          </ac:spMkLst>
        </pc:spChg>
        <pc:spChg chg="add del mod">
          <ac:chgData name="Sudvarg, Marion" userId="2bb9b31b-5f3c-4f72-8e1f-41eb276ee9c6" providerId="ADAL" clId="{6766337D-F933-4FBA-A4EF-366814371C29}" dt="2024-04-25T02:36:59.991" v="2886" actId="478"/>
          <ac:spMkLst>
            <pc:docMk/>
            <pc:sldMk cId="538206360" sldId="413"/>
            <ac:spMk id="5" creationId="{AAB7303C-5D96-A430-4D89-4D7B93BFA594}"/>
          </ac:spMkLst>
        </pc:spChg>
        <pc:spChg chg="add del">
          <ac:chgData name="Sudvarg, Marion" userId="2bb9b31b-5f3c-4f72-8e1f-41eb276ee9c6" providerId="ADAL" clId="{6766337D-F933-4FBA-A4EF-366814371C29}" dt="2024-04-25T02:37:01.505" v="2888" actId="22"/>
          <ac:spMkLst>
            <pc:docMk/>
            <pc:sldMk cId="538206360" sldId="413"/>
            <ac:spMk id="7" creationId="{9826C599-E70E-082A-28F8-C32B0C00BA04}"/>
          </ac:spMkLst>
        </pc:spChg>
        <pc:spChg chg="add mod">
          <ac:chgData name="Sudvarg, Marion" userId="2bb9b31b-5f3c-4f72-8e1f-41eb276ee9c6" providerId="ADAL" clId="{6766337D-F933-4FBA-A4EF-366814371C29}" dt="2024-04-25T02:37:37.027" v="2971" actId="20577"/>
          <ac:spMkLst>
            <pc:docMk/>
            <pc:sldMk cId="538206360" sldId="413"/>
            <ac:spMk id="8" creationId="{56D25DA9-CBE5-F806-DD8E-4A0F14D7E910}"/>
          </ac:spMkLst>
        </pc:spChg>
      </pc:sldChg>
      <pc:sldChg chg="delSp modSp new mod ord modAnim">
        <pc:chgData name="Sudvarg, Marion" userId="2bb9b31b-5f3c-4f72-8e1f-41eb276ee9c6" providerId="ADAL" clId="{6766337D-F933-4FBA-A4EF-366814371C29}" dt="2024-04-26T22:29:59.176" v="8284"/>
        <pc:sldMkLst>
          <pc:docMk/>
          <pc:sldMk cId="1118799470" sldId="414"/>
        </pc:sldMkLst>
        <pc:spChg chg="mod">
          <ac:chgData name="Sudvarg, Marion" userId="2bb9b31b-5f3c-4f72-8e1f-41eb276ee9c6" providerId="ADAL" clId="{6766337D-F933-4FBA-A4EF-366814371C29}" dt="2024-04-25T02:38:05.187" v="2988" actId="20577"/>
          <ac:spMkLst>
            <pc:docMk/>
            <pc:sldMk cId="1118799470" sldId="414"/>
            <ac:spMk id="2" creationId="{A874B423-EEC2-C1F5-33FC-3CD3041B7A44}"/>
          </ac:spMkLst>
        </pc:spChg>
        <pc:spChg chg="mod">
          <ac:chgData name="Sudvarg, Marion" userId="2bb9b31b-5f3c-4f72-8e1f-41eb276ee9c6" providerId="ADAL" clId="{6766337D-F933-4FBA-A4EF-366814371C29}" dt="2024-04-25T04:45:51.025" v="3207" actId="20577"/>
          <ac:spMkLst>
            <pc:docMk/>
            <pc:sldMk cId="1118799470" sldId="414"/>
            <ac:spMk id="3" creationId="{F10CB4E9-FAC0-D6E6-CDCC-26ED543173B2}"/>
          </ac:spMkLst>
        </pc:spChg>
        <pc:spChg chg="del">
          <ac:chgData name="Sudvarg, Marion" userId="2bb9b31b-5f3c-4f72-8e1f-41eb276ee9c6" providerId="ADAL" clId="{6766337D-F933-4FBA-A4EF-366814371C29}" dt="2024-04-25T05:22:37.182" v="3541" actId="478"/>
          <ac:spMkLst>
            <pc:docMk/>
            <pc:sldMk cId="1118799470" sldId="414"/>
            <ac:spMk id="5" creationId="{27A5E213-9FBE-8886-F6AE-D781A44066BB}"/>
          </ac:spMkLst>
        </pc:spChg>
      </pc:sldChg>
      <pc:sldChg chg="addSp delSp modSp add mod ord modTransition modAnim">
        <pc:chgData name="Sudvarg, Marion" userId="2bb9b31b-5f3c-4f72-8e1f-41eb276ee9c6" providerId="ADAL" clId="{6766337D-F933-4FBA-A4EF-366814371C29}" dt="2024-04-26T22:29:59.176" v="8284"/>
        <pc:sldMkLst>
          <pc:docMk/>
          <pc:sldMk cId="3455387697" sldId="415"/>
        </pc:sldMkLst>
        <pc:spChg chg="mod">
          <ac:chgData name="Sudvarg, Marion" userId="2bb9b31b-5f3c-4f72-8e1f-41eb276ee9c6" providerId="ADAL" clId="{6766337D-F933-4FBA-A4EF-366814371C29}" dt="2024-04-25T02:38:37.063" v="3017" actId="20577"/>
          <ac:spMkLst>
            <pc:docMk/>
            <pc:sldMk cId="3455387697" sldId="415"/>
            <ac:spMk id="2" creationId="{A874B423-EEC2-C1F5-33FC-3CD3041B7A44}"/>
          </ac:spMkLst>
        </pc:spChg>
        <pc:spChg chg="mod">
          <ac:chgData name="Sudvarg, Marion" userId="2bb9b31b-5f3c-4f72-8e1f-41eb276ee9c6" providerId="ADAL" clId="{6766337D-F933-4FBA-A4EF-366814371C29}" dt="2024-04-25T05:17:03.660" v="3483" actId="20577"/>
          <ac:spMkLst>
            <pc:docMk/>
            <pc:sldMk cId="3455387697" sldId="415"/>
            <ac:spMk id="3" creationId="{F10CB4E9-FAC0-D6E6-CDCC-26ED543173B2}"/>
          </ac:spMkLst>
        </pc:spChg>
        <pc:spChg chg="del">
          <ac:chgData name="Sudvarg, Marion" userId="2bb9b31b-5f3c-4f72-8e1f-41eb276ee9c6" providerId="ADAL" clId="{6766337D-F933-4FBA-A4EF-366814371C29}" dt="2024-04-25T05:22:41.622" v="3543" actId="478"/>
          <ac:spMkLst>
            <pc:docMk/>
            <pc:sldMk cId="3455387697" sldId="415"/>
            <ac:spMk id="5" creationId="{27A5E213-9FBE-8886-F6AE-D781A44066BB}"/>
          </ac:spMkLst>
        </pc:spChg>
        <pc:spChg chg="add mod topLvl">
          <ac:chgData name="Sudvarg, Marion" userId="2bb9b31b-5f3c-4f72-8e1f-41eb276ee9c6" providerId="ADAL" clId="{6766337D-F933-4FBA-A4EF-366814371C29}" dt="2024-04-25T05:16:18.220" v="3455" actId="962"/>
          <ac:spMkLst>
            <pc:docMk/>
            <pc:sldMk cId="3455387697" sldId="415"/>
            <ac:spMk id="6" creationId="{FB32DA39-14A1-4786-650D-AC2C8E34D6AE}"/>
          </ac:spMkLst>
        </pc:spChg>
        <pc:spChg chg="add mod topLvl">
          <ac:chgData name="Sudvarg, Marion" userId="2bb9b31b-5f3c-4f72-8e1f-41eb276ee9c6" providerId="ADAL" clId="{6766337D-F933-4FBA-A4EF-366814371C29}" dt="2024-04-25T05:16:15.463" v="3454" actId="962"/>
          <ac:spMkLst>
            <pc:docMk/>
            <pc:sldMk cId="3455387697" sldId="415"/>
            <ac:spMk id="7" creationId="{98FB2CD9-A1F0-38E8-633A-D695F13F6715}"/>
          </ac:spMkLst>
        </pc:spChg>
        <pc:spChg chg="add mod topLvl">
          <ac:chgData name="Sudvarg, Marion" userId="2bb9b31b-5f3c-4f72-8e1f-41eb276ee9c6" providerId="ADAL" clId="{6766337D-F933-4FBA-A4EF-366814371C29}" dt="2024-04-25T05:16:12.556" v="3453" actId="962"/>
          <ac:spMkLst>
            <pc:docMk/>
            <pc:sldMk cId="3455387697" sldId="415"/>
            <ac:spMk id="8" creationId="{45DE67D1-86E9-65DB-A0E1-D4034C897B11}"/>
          </ac:spMkLst>
        </pc:spChg>
        <pc:spChg chg="add mod">
          <ac:chgData name="Sudvarg, Marion" userId="2bb9b31b-5f3c-4f72-8e1f-41eb276ee9c6" providerId="ADAL" clId="{6766337D-F933-4FBA-A4EF-366814371C29}" dt="2024-04-25T05:07:06.426" v="3404" actId="13822"/>
          <ac:spMkLst>
            <pc:docMk/>
            <pc:sldMk cId="3455387697" sldId="415"/>
            <ac:spMk id="9" creationId="{8ED58924-41E1-16E9-ECD1-0D4E1FFE246C}"/>
          </ac:spMkLst>
        </pc:spChg>
        <pc:spChg chg="add mod">
          <ac:chgData name="Sudvarg, Marion" userId="2bb9b31b-5f3c-4f72-8e1f-41eb276ee9c6" providerId="ADAL" clId="{6766337D-F933-4FBA-A4EF-366814371C29}" dt="2024-04-25T05:07:06.426" v="3404" actId="13822"/>
          <ac:spMkLst>
            <pc:docMk/>
            <pc:sldMk cId="3455387697" sldId="415"/>
            <ac:spMk id="10" creationId="{DCA53401-9B3B-F634-7208-88D0A179C8B5}"/>
          </ac:spMkLst>
        </pc:spChg>
        <pc:spChg chg="add mod">
          <ac:chgData name="Sudvarg, Marion" userId="2bb9b31b-5f3c-4f72-8e1f-41eb276ee9c6" providerId="ADAL" clId="{6766337D-F933-4FBA-A4EF-366814371C29}" dt="2024-04-25T05:07:06.426" v="3404" actId="13822"/>
          <ac:spMkLst>
            <pc:docMk/>
            <pc:sldMk cId="3455387697" sldId="415"/>
            <ac:spMk id="11" creationId="{358B98BC-584E-A4AC-BF1E-DC7BB58C35FE}"/>
          </ac:spMkLst>
        </pc:spChg>
        <pc:spChg chg="add mod">
          <ac:chgData name="Sudvarg, Marion" userId="2bb9b31b-5f3c-4f72-8e1f-41eb276ee9c6" providerId="ADAL" clId="{6766337D-F933-4FBA-A4EF-366814371C29}" dt="2024-04-25T05:07:06.426" v="3404" actId="13822"/>
          <ac:spMkLst>
            <pc:docMk/>
            <pc:sldMk cId="3455387697" sldId="415"/>
            <ac:spMk id="12" creationId="{71835A0D-F5B1-B7B1-3245-28286895AB4F}"/>
          </ac:spMkLst>
        </pc:spChg>
        <pc:spChg chg="add mod">
          <ac:chgData name="Sudvarg, Marion" userId="2bb9b31b-5f3c-4f72-8e1f-41eb276ee9c6" providerId="ADAL" clId="{6766337D-F933-4FBA-A4EF-366814371C29}" dt="2024-04-25T05:07:06.426" v="3404" actId="13822"/>
          <ac:spMkLst>
            <pc:docMk/>
            <pc:sldMk cId="3455387697" sldId="415"/>
            <ac:spMk id="13" creationId="{48FFAB0B-4919-4AA9-5F7A-B8A93A56F858}"/>
          </ac:spMkLst>
        </pc:spChg>
        <pc:spChg chg="add mod">
          <ac:chgData name="Sudvarg, Marion" userId="2bb9b31b-5f3c-4f72-8e1f-41eb276ee9c6" providerId="ADAL" clId="{6766337D-F933-4FBA-A4EF-366814371C29}" dt="2024-04-25T05:07:06.426" v="3404" actId="13822"/>
          <ac:spMkLst>
            <pc:docMk/>
            <pc:sldMk cId="3455387697" sldId="415"/>
            <ac:spMk id="14" creationId="{AEFB1585-20BC-0885-76DA-CAB882ADDC8F}"/>
          </ac:spMkLst>
        </pc:spChg>
        <pc:spChg chg="add mod">
          <ac:chgData name="Sudvarg, Marion" userId="2bb9b31b-5f3c-4f72-8e1f-41eb276ee9c6" providerId="ADAL" clId="{6766337D-F933-4FBA-A4EF-366814371C29}" dt="2024-04-25T05:07:06.426" v="3404" actId="13822"/>
          <ac:spMkLst>
            <pc:docMk/>
            <pc:sldMk cId="3455387697" sldId="415"/>
            <ac:spMk id="15" creationId="{7AB5C882-1135-548F-45B9-840DC706B8D7}"/>
          </ac:spMkLst>
        </pc:spChg>
        <pc:spChg chg="add del mod topLvl">
          <ac:chgData name="Sudvarg, Marion" userId="2bb9b31b-5f3c-4f72-8e1f-41eb276ee9c6" providerId="ADAL" clId="{6766337D-F933-4FBA-A4EF-366814371C29}" dt="2024-04-25T05:12:19.780" v="3442" actId="478"/>
          <ac:spMkLst>
            <pc:docMk/>
            <pc:sldMk cId="3455387697" sldId="415"/>
            <ac:spMk id="16" creationId="{75E52424-087F-326F-0054-8459D7F6542F}"/>
          </ac:spMkLst>
        </pc:spChg>
        <pc:grpChg chg="add del mod ord">
          <ac:chgData name="Sudvarg, Marion" userId="2bb9b31b-5f3c-4f72-8e1f-41eb276ee9c6" providerId="ADAL" clId="{6766337D-F933-4FBA-A4EF-366814371C29}" dt="2024-04-25T05:12:16.254" v="3441" actId="165"/>
          <ac:grpSpMkLst>
            <pc:docMk/>
            <pc:sldMk cId="3455387697" sldId="415"/>
            <ac:grpSpMk id="17" creationId="{7A21F8DA-60A0-A13A-75F3-FED10408983D}"/>
          </ac:grpSpMkLst>
        </pc:grpChg>
      </pc:sldChg>
      <pc:sldChg chg="addSp delSp modSp add mod ord modTransition modAnim">
        <pc:chgData name="Sudvarg, Marion" userId="2bb9b31b-5f3c-4f72-8e1f-41eb276ee9c6" providerId="ADAL" clId="{6766337D-F933-4FBA-A4EF-366814371C29}" dt="2024-04-26T22:29:59.176" v="8284"/>
        <pc:sldMkLst>
          <pc:docMk/>
          <pc:sldMk cId="1561834378" sldId="416"/>
        </pc:sldMkLst>
        <pc:spChg chg="mod">
          <ac:chgData name="Sudvarg, Marion" userId="2bb9b31b-5f3c-4f72-8e1f-41eb276ee9c6" providerId="ADAL" clId="{6766337D-F933-4FBA-A4EF-366814371C29}" dt="2024-04-25T05:09:10.379" v="3427" actId="1076"/>
          <ac:spMkLst>
            <pc:docMk/>
            <pc:sldMk cId="1561834378" sldId="416"/>
            <ac:spMk id="3" creationId="{F10CB4E9-FAC0-D6E6-CDCC-26ED543173B2}"/>
          </ac:spMkLst>
        </pc:spChg>
        <pc:spChg chg="del">
          <ac:chgData name="Sudvarg, Marion" userId="2bb9b31b-5f3c-4f72-8e1f-41eb276ee9c6" providerId="ADAL" clId="{6766337D-F933-4FBA-A4EF-366814371C29}" dt="2024-04-25T05:22:39.593" v="3542" actId="478"/>
          <ac:spMkLst>
            <pc:docMk/>
            <pc:sldMk cId="1561834378" sldId="416"/>
            <ac:spMk id="5" creationId="{27A5E213-9FBE-8886-F6AE-D781A44066BB}"/>
          </ac:spMkLst>
        </pc:spChg>
        <pc:spChg chg="mod topLvl">
          <ac:chgData name="Sudvarg, Marion" userId="2bb9b31b-5f3c-4f72-8e1f-41eb276ee9c6" providerId="ADAL" clId="{6766337D-F933-4FBA-A4EF-366814371C29}" dt="2024-04-25T05:16:07.768" v="3452" actId="962"/>
          <ac:spMkLst>
            <pc:docMk/>
            <pc:sldMk cId="1561834378" sldId="416"/>
            <ac:spMk id="6" creationId="{FB32DA39-14A1-4786-650D-AC2C8E34D6AE}"/>
          </ac:spMkLst>
        </pc:spChg>
        <pc:spChg chg="mod topLvl">
          <ac:chgData name="Sudvarg, Marion" userId="2bb9b31b-5f3c-4f72-8e1f-41eb276ee9c6" providerId="ADAL" clId="{6766337D-F933-4FBA-A4EF-366814371C29}" dt="2024-04-25T05:16:07.768" v="3452" actId="962"/>
          <ac:spMkLst>
            <pc:docMk/>
            <pc:sldMk cId="1561834378" sldId="416"/>
            <ac:spMk id="7" creationId="{98FB2CD9-A1F0-38E8-633A-D695F13F6715}"/>
          </ac:spMkLst>
        </pc:spChg>
        <pc:spChg chg="mod topLvl">
          <ac:chgData name="Sudvarg, Marion" userId="2bb9b31b-5f3c-4f72-8e1f-41eb276ee9c6" providerId="ADAL" clId="{6766337D-F933-4FBA-A4EF-366814371C29}" dt="2024-04-25T05:16:07.768" v="3452" actId="962"/>
          <ac:spMkLst>
            <pc:docMk/>
            <pc:sldMk cId="1561834378" sldId="416"/>
            <ac:spMk id="8" creationId="{45DE67D1-86E9-65DB-A0E1-D4034C897B11}"/>
          </ac:spMkLst>
        </pc:spChg>
        <pc:spChg chg="mod">
          <ac:chgData name="Sudvarg, Marion" userId="2bb9b31b-5f3c-4f72-8e1f-41eb276ee9c6" providerId="ADAL" clId="{6766337D-F933-4FBA-A4EF-366814371C29}" dt="2024-04-25T05:07:26.006" v="3406" actId="1076"/>
          <ac:spMkLst>
            <pc:docMk/>
            <pc:sldMk cId="1561834378" sldId="416"/>
            <ac:spMk id="9" creationId="{8ED58924-41E1-16E9-ECD1-0D4E1FFE246C}"/>
          </ac:spMkLst>
        </pc:spChg>
        <pc:spChg chg="mod">
          <ac:chgData name="Sudvarg, Marion" userId="2bb9b31b-5f3c-4f72-8e1f-41eb276ee9c6" providerId="ADAL" clId="{6766337D-F933-4FBA-A4EF-366814371C29}" dt="2024-04-25T05:08:08.929" v="3417" actId="1076"/>
          <ac:spMkLst>
            <pc:docMk/>
            <pc:sldMk cId="1561834378" sldId="416"/>
            <ac:spMk id="10" creationId="{DCA53401-9B3B-F634-7208-88D0A179C8B5}"/>
          </ac:spMkLst>
        </pc:spChg>
        <pc:spChg chg="mod">
          <ac:chgData name="Sudvarg, Marion" userId="2bb9b31b-5f3c-4f72-8e1f-41eb276ee9c6" providerId="ADAL" clId="{6766337D-F933-4FBA-A4EF-366814371C29}" dt="2024-04-25T05:08:08.929" v="3417" actId="1076"/>
          <ac:spMkLst>
            <pc:docMk/>
            <pc:sldMk cId="1561834378" sldId="416"/>
            <ac:spMk id="11" creationId="{358B98BC-584E-A4AC-BF1E-DC7BB58C35FE}"/>
          </ac:spMkLst>
        </pc:spChg>
        <pc:spChg chg="mod">
          <ac:chgData name="Sudvarg, Marion" userId="2bb9b31b-5f3c-4f72-8e1f-41eb276ee9c6" providerId="ADAL" clId="{6766337D-F933-4FBA-A4EF-366814371C29}" dt="2024-04-25T05:08:16.291" v="3418" actId="1076"/>
          <ac:spMkLst>
            <pc:docMk/>
            <pc:sldMk cId="1561834378" sldId="416"/>
            <ac:spMk id="12" creationId="{71835A0D-F5B1-B7B1-3245-28286895AB4F}"/>
          </ac:spMkLst>
        </pc:spChg>
        <pc:spChg chg="mod">
          <ac:chgData name="Sudvarg, Marion" userId="2bb9b31b-5f3c-4f72-8e1f-41eb276ee9c6" providerId="ADAL" clId="{6766337D-F933-4FBA-A4EF-366814371C29}" dt="2024-04-25T05:08:31.731" v="3420" actId="1076"/>
          <ac:spMkLst>
            <pc:docMk/>
            <pc:sldMk cId="1561834378" sldId="416"/>
            <ac:spMk id="13" creationId="{48FFAB0B-4919-4AA9-5F7A-B8A93A56F858}"/>
          </ac:spMkLst>
        </pc:spChg>
        <pc:spChg chg="mod">
          <ac:chgData name="Sudvarg, Marion" userId="2bb9b31b-5f3c-4f72-8e1f-41eb276ee9c6" providerId="ADAL" clId="{6766337D-F933-4FBA-A4EF-366814371C29}" dt="2024-04-25T05:08:26.172" v="3419" actId="1076"/>
          <ac:spMkLst>
            <pc:docMk/>
            <pc:sldMk cId="1561834378" sldId="416"/>
            <ac:spMk id="14" creationId="{AEFB1585-20BC-0885-76DA-CAB882ADDC8F}"/>
          </ac:spMkLst>
        </pc:spChg>
        <pc:spChg chg="mod">
          <ac:chgData name="Sudvarg, Marion" userId="2bb9b31b-5f3c-4f72-8e1f-41eb276ee9c6" providerId="ADAL" clId="{6766337D-F933-4FBA-A4EF-366814371C29}" dt="2024-04-25T05:07:49.252" v="3414" actId="1076"/>
          <ac:spMkLst>
            <pc:docMk/>
            <pc:sldMk cId="1561834378" sldId="416"/>
            <ac:spMk id="15" creationId="{7AB5C882-1135-548F-45B9-840DC706B8D7}"/>
          </ac:spMkLst>
        </pc:spChg>
        <pc:grpChg chg="add del mod">
          <ac:chgData name="Sudvarg, Marion" userId="2bb9b31b-5f3c-4f72-8e1f-41eb276ee9c6" providerId="ADAL" clId="{6766337D-F933-4FBA-A4EF-366814371C29}" dt="2024-04-25T05:15:48.287" v="3449" actId="165"/>
          <ac:grpSpMkLst>
            <pc:docMk/>
            <pc:sldMk cId="1561834378" sldId="416"/>
            <ac:grpSpMk id="16" creationId="{8C87F2BD-36A1-FDC8-9789-A5B4E2B4F13E}"/>
          </ac:grpSpMkLst>
        </pc:grpChg>
      </pc:sldChg>
      <pc:sldChg chg="add del">
        <pc:chgData name="Sudvarg, Marion" userId="2bb9b31b-5f3c-4f72-8e1f-41eb276ee9c6" providerId="ADAL" clId="{6766337D-F933-4FBA-A4EF-366814371C29}" dt="2024-04-25T05:06:52.344" v="3403" actId="2890"/>
        <pc:sldMkLst>
          <pc:docMk/>
          <pc:sldMk cId="1790490262" sldId="416"/>
        </pc:sldMkLst>
      </pc:sldChg>
      <pc:sldChg chg="addSp delSp modSp new mod ord modAnim">
        <pc:chgData name="Sudvarg, Marion" userId="2bb9b31b-5f3c-4f72-8e1f-41eb276ee9c6" providerId="ADAL" clId="{6766337D-F933-4FBA-A4EF-366814371C29}" dt="2024-04-26T22:29:59.176" v="8284"/>
        <pc:sldMkLst>
          <pc:docMk/>
          <pc:sldMk cId="3414968304" sldId="417"/>
        </pc:sldMkLst>
        <pc:spChg chg="del mod">
          <ac:chgData name="Sudvarg, Marion" userId="2bb9b31b-5f3c-4f72-8e1f-41eb276ee9c6" providerId="ADAL" clId="{6766337D-F933-4FBA-A4EF-366814371C29}" dt="2024-04-25T05:22:48.994" v="3545" actId="478"/>
          <ac:spMkLst>
            <pc:docMk/>
            <pc:sldMk cId="3414968304" sldId="417"/>
            <ac:spMk id="2" creationId="{7B38A7DA-6B9B-4284-7D2A-0EA58431A42E}"/>
          </ac:spMkLst>
        </pc:spChg>
        <pc:spChg chg="del">
          <ac:chgData name="Sudvarg, Marion" userId="2bb9b31b-5f3c-4f72-8e1f-41eb276ee9c6" providerId="ADAL" clId="{6766337D-F933-4FBA-A4EF-366814371C29}" dt="2024-04-25T05:18:12.654" v="3504" actId="478"/>
          <ac:spMkLst>
            <pc:docMk/>
            <pc:sldMk cId="3414968304" sldId="417"/>
            <ac:spMk id="3" creationId="{E5E44526-97D6-FD0B-6563-DC4B08B7F80F}"/>
          </ac:spMkLst>
        </pc:spChg>
        <pc:spChg chg="del">
          <ac:chgData name="Sudvarg, Marion" userId="2bb9b31b-5f3c-4f72-8e1f-41eb276ee9c6" providerId="ADAL" clId="{6766337D-F933-4FBA-A4EF-366814371C29}" dt="2024-04-25T05:22:44.331" v="3544" actId="478"/>
          <ac:spMkLst>
            <pc:docMk/>
            <pc:sldMk cId="3414968304" sldId="417"/>
            <ac:spMk id="5" creationId="{C0F165CC-1A03-797A-C4D9-5382C773F44D}"/>
          </ac:spMkLst>
        </pc:spChg>
        <pc:spChg chg="add mod topLvl">
          <ac:chgData name="Sudvarg, Marion" userId="2bb9b31b-5f3c-4f72-8e1f-41eb276ee9c6" providerId="ADAL" clId="{6766337D-F933-4FBA-A4EF-366814371C29}" dt="2024-04-25T05:23:08.677" v="3552" actId="164"/>
          <ac:spMkLst>
            <pc:docMk/>
            <pc:sldMk cId="3414968304" sldId="417"/>
            <ac:spMk id="8" creationId="{32D59D1C-7743-2E90-585B-17A6633A730F}"/>
          </ac:spMkLst>
        </pc:spChg>
        <pc:spChg chg="add del mod">
          <ac:chgData name="Sudvarg, Marion" userId="2bb9b31b-5f3c-4f72-8e1f-41eb276ee9c6" providerId="ADAL" clId="{6766337D-F933-4FBA-A4EF-366814371C29}" dt="2024-04-25T05:22:50.201" v="3546" actId="478"/>
          <ac:spMkLst>
            <pc:docMk/>
            <pc:sldMk cId="3414968304" sldId="417"/>
            <ac:spMk id="13" creationId="{0C6084B9-71BB-98C0-137C-8F820E5719A0}"/>
          </ac:spMkLst>
        </pc:spChg>
        <pc:grpChg chg="add del mod">
          <ac:chgData name="Sudvarg, Marion" userId="2bb9b31b-5f3c-4f72-8e1f-41eb276ee9c6" providerId="ADAL" clId="{6766337D-F933-4FBA-A4EF-366814371C29}" dt="2024-04-25T05:22:59.658" v="3550" actId="165"/>
          <ac:grpSpMkLst>
            <pc:docMk/>
            <pc:sldMk cId="3414968304" sldId="417"/>
            <ac:grpSpMk id="9" creationId="{1BD7B314-B969-62D2-FD05-E010A4D9D1C9}"/>
          </ac:grpSpMkLst>
        </pc:grpChg>
        <pc:grpChg chg="add mod">
          <ac:chgData name="Sudvarg, Marion" userId="2bb9b31b-5f3c-4f72-8e1f-41eb276ee9c6" providerId="ADAL" clId="{6766337D-F933-4FBA-A4EF-366814371C29}" dt="2024-04-25T05:23:46.732" v="3574" actId="1035"/>
          <ac:grpSpMkLst>
            <pc:docMk/>
            <pc:sldMk cId="3414968304" sldId="417"/>
            <ac:grpSpMk id="14" creationId="{484CD01B-D781-5147-ABB5-8030DCA48208}"/>
          </ac:grpSpMkLst>
        </pc:grpChg>
        <pc:picChg chg="add mod topLvl">
          <ac:chgData name="Sudvarg, Marion" userId="2bb9b31b-5f3c-4f72-8e1f-41eb276ee9c6" providerId="ADAL" clId="{6766337D-F933-4FBA-A4EF-366814371C29}" dt="2024-04-25T05:23:08.677" v="3552" actId="164"/>
          <ac:picMkLst>
            <pc:docMk/>
            <pc:sldMk cId="3414968304" sldId="417"/>
            <ac:picMk id="7" creationId="{4962088E-CFE4-6867-58E4-567522A46408}"/>
          </ac:picMkLst>
        </pc:picChg>
        <pc:picChg chg="add mod">
          <ac:chgData name="Sudvarg, Marion" userId="2bb9b31b-5f3c-4f72-8e1f-41eb276ee9c6" providerId="ADAL" clId="{6766337D-F933-4FBA-A4EF-366814371C29}" dt="2024-04-25T05:25:42.692" v="3578" actId="1076"/>
          <ac:picMkLst>
            <pc:docMk/>
            <pc:sldMk cId="3414968304" sldId="417"/>
            <ac:picMk id="11" creationId="{311E206B-ED92-83B7-3A69-CE067708829F}"/>
          </ac:picMkLst>
        </pc:picChg>
        <pc:picChg chg="add mod">
          <ac:chgData name="Sudvarg, Marion" userId="2bb9b31b-5f3c-4f72-8e1f-41eb276ee9c6" providerId="ADAL" clId="{6766337D-F933-4FBA-A4EF-366814371C29}" dt="2024-04-25T05:25:39.924" v="3577" actId="1076"/>
          <ac:picMkLst>
            <pc:docMk/>
            <pc:sldMk cId="3414968304" sldId="417"/>
            <ac:picMk id="16" creationId="{172DD8D3-6FD1-9E56-FAE0-793D6A1D8026}"/>
          </ac:picMkLst>
        </pc:picChg>
      </pc:sldChg>
      <pc:sldChg chg="addSp delSp modSp add mod ord modTransition modAnim">
        <pc:chgData name="Sudvarg, Marion" userId="2bb9b31b-5f3c-4f72-8e1f-41eb276ee9c6" providerId="ADAL" clId="{6766337D-F933-4FBA-A4EF-366814371C29}" dt="2024-04-26T22:29:59.176" v="8284"/>
        <pc:sldMkLst>
          <pc:docMk/>
          <pc:sldMk cId="3115538776" sldId="418"/>
        </pc:sldMkLst>
        <pc:spChg chg="mod">
          <ac:chgData name="Sudvarg, Marion" userId="2bb9b31b-5f3c-4f72-8e1f-41eb276ee9c6" providerId="ADAL" clId="{6766337D-F933-4FBA-A4EF-366814371C29}" dt="2024-04-25T05:27:06.233" v="3622" actId="20577"/>
          <ac:spMkLst>
            <pc:docMk/>
            <pc:sldMk cId="3115538776" sldId="418"/>
            <ac:spMk id="2" creationId="{7B38A7DA-6B9B-4284-7D2A-0EA58431A42E}"/>
          </ac:spMkLst>
        </pc:spChg>
        <pc:spChg chg="add mod">
          <ac:chgData name="Sudvarg, Marion" userId="2bb9b31b-5f3c-4f72-8e1f-41eb276ee9c6" providerId="ADAL" clId="{6766337D-F933-4FBA-A4EF-366814371C29}" dt="2024-04-25T05:30:19.848" v="3699" actId="1036"/>
          <ac:spMkLst>
            <pc:docMk/>
            <pc:sldMk cId="3115538776" sldId="418"/>
            <ac:spMk id="3" creationId="{DBBB95C3-4D22-07DA-E820-15105F82B041}"/>
          </ac:spMkLst>
        </pc:spChg>
        <pc:spChg chg="del">
          <ac:chgData name="Sudvarg, Marion" userId="2bb9b31b-5f3c-4f72-8e1f-41eb276ee9c6" providerId="ADAL" clId="{6766337D-F933-4FBA-A4EF-366814371C29}" dt="2024-04-25T06:45:52.989" v="4031" actId="478"/>
          <ac:spMkLst>
            <pc:docMk/>
            <pc:sldMk cId="3115538776" sldId="418"/>
            <ac:spMk id="5" creationId="{C0F165CC-1A03-797A-C4D9-5382C773F44D}"/>
          </ac:spMkLst>
        </pc:spChg>
        <pc:spChg chg="del topLvl">
          <ac:chgData name="Sudvarg, Marion" userId="2bb9b31b-5f3c-4f72-8e1f-41eb276ee9c6" providerId="ADAL" clId="{6766337D-F933-4FBA-A4EF-366814371C29}" dt="2024-04-25T05:28:24.635" v="3675" actId="478"/>
          <ac:spMkLst>
            <pc:docMk/>
            <pc:sldMk cId="3115538776" sldId="418"/>
            <ac:spMk id="8" creationId="{32D59D1C-7743-2E90-585B-17A6633A730F}"/>
          </ac:spMkLst>
        </pc:spChg>
        <pc:spChg chg="add mod">
          <ac:chgData name="Sudvarg, Marion" userId="2bb9b31b-5f3c-4f72-8e1f-41eb276ee9c6" providerId="ADAL" clId="{6766337D-F933-4FBA-A4EF-366814371C29}" dt="2024-04-25T05:33:32.447" v="3868" actId="113"/>
          <ac:spMkLst>
            <pc:docMk/>
            <pc:sldMk cId="3115538776" sldId="418"/>
            <ac:spMk id="10" creationId="{B90D1062-1F25-B664-2FD4-1A5DC849D17B}"/>
          </ac:spMkLst>
        </pc:spChg>
        <pc:spChg chg="add mod">
          <ac:chgData name="Sudvarg, Marion" userId="2bb9b31b-5f3c-4f72-8e1f-41eb276ee9c6" providerId="ADAL" clId="{6766337D-F933-4FBA-A4EF-366814371C29}" dt="2024-04-25T05:33:32.447" v="3868" actId="113"/>
          <ac:spMkLst>
            <pc:docMk/>
            <pc:sldMk cId="3115538776" sldId="418"/>
            <ac:spMk id="12" creationId="{920C2B0F-547C-85EC-DE42-5D159DD3EDB0}"/>
          </ac:spMkLst>
        </pc:spChg>
        <pc:spChg chg="add mod">
          <ac:chgData name="Sudvarg, Marion" userId="2bb9b31b-5f3c-4f72-8e1f-41eb276ee9c6" providerId="ADAL" clId="{6766337D-F933-4FBA-A4EF-366814371C29}" dt="2024-04-25T05:33:32.447" v="3868" actId="113"/>
          <ac:spMkLst>
            <pc:docMk/>
            <pc:sldMk cId="3115538776" sldId="418"/>
            <ac:spMk id="14" creationId="{025DD638-DC18-B6C3-C969-48E94BF919D6}"/>
          </ac:spMkLst>
        </pc:spChg>
        <pc:spChg chg="add mod">
          <ac:chgData name="Sudvarg, Marion" userId="2bb9b31b-5f3c-4f72-8e1f-41eb276ee9c6" providerId="ADAL" clId="{6766337D-F933-4FBA-A4EF-366814371C29}" dt="2024-04-25T05:35:03.536" v="3891" actId="1036"/>
          <ac:spMkLst>
            <pc:docMk/>
            <pc:sldMk cId="3115538776" sldId="418"/>
            <ac:spMk id="15" creationId="{54C6BCD3-5FF7-BC7D-CDB9-3EBDF56C414A}"/>
          </ac:spMkLst>
        </pc:spChg>
        <pc:spChg chg="add del mod">
          <ac:chgData name="Sudvarg, Marion" userId="2bb9b31b-5f3c-4f72-8e1f-41eb276ee9c6" providerId="ADAL" clId="{6766337D-F933-4FBA-A4EF-366814371C29}" dt="2024-04-25T05:32:56.350" v="3852" actId="478"/>
          <ac:spMkLst>
            <pc:docMk/>
            <pc:sldMk cId="3115538776" sldId="418"/>
            <ac:spMk id="16" creationId="{B0E43764-9AD2-B0CD-4786-B0FAF1E22F2C}"/>
          </ac:spMkLst>
        </pc:spChg>
        <pc:spChg chg="add mod">
          <ac:chgData name="Sudvarg, Marion" userId="2bb9b31b-5f3c-4f72-8e1f-41eb276ee9c6" providerId="ADAL" clId="{6766337D-F933-4FBA-A4EF-366814371C29}" dt="2024-04-25T05:35:03.536" v="3891" actId="1036"/>
          <ac:spMkLst>
            <pc:docMk/>
            <pc:sldMk cId="3115538776" sldId="418"/>
            <ac:spMk id="17" creationId="{104E15E7-5AB9-D1F3-92F3-F2505B69765D}"/>
          </ac:spMkLst>
        </pc:spChg>
        <pc:spChg chg="add mod">
          <ac:chgData name="Sudvarg, Marion" userId="2bb9b31b-5f3c-4f72-8e1f-41eb276ee9c6" providerId="ADAL" clId="{6766337D-F933-4FBA-A4EF-366814371C29}" dt="2024-04-25T05:35:03.536" v="3891" actId="1036"/>
          <ac:spMkLst>
            <pc:docMk/>
            <pc:sldMk cId="3115538776" sldId="418"/>
            <ac:spMk id="18" creationId="{4A2DC9C9-1ACA-A954-5D10-0CDEAB7728D9}"/>
          </ac:spMkLst>
        </pc:spChg>
        <pc:grpChg chg="del mod">
          <ac:chgData name="Sudvarg, Marion" userId="2bb9b31b-5f3c-4f72-8e1f-41eb276ee9c6" providerId="ADAL" clId="{6766337D-F933-4FBA-A4EF-366814371C29}" dt="2024-04-25T05:28:24.635" v="3675" actId="478"/>
          <ac:grpSpMkLst>
            <pc:docMk/>
            <pc:sldMk cId="3115538776" sldId="418"/>
            <ac:grpSpMk id="9" creationId="{1BD7B314-B969-62D2-FD05-E010A4D9D1C9}"/>
          </ac:grpSpMkLst>
        </pc:grpChg>
        <pc:picChg chg="add mod">
          <ac:chgData name="Sudvarg, Marion" userId="2bb9b31b-5f3c-4f72-8e1f-41eb276ee9c6" providerId="ADAL" clId="{6766337D-F933-4FBA-A4EF-366814371C29}" dt="2024-04-25T05:32:22.924" v="3800" actId="1035"/>
          <ac:picMkLst>
            <pc:docMk/>
            <pc:sldMk cId="3115538776" sldId="418"/>
            <ac:picMk id="6" creationId="{985F957F-FCBC-3EEA-45BC-2834F5F5AC32}"/>
          </ac:picMkLst>
        </pc:picChg>
        <pc:picChg chg="del topLvl">
          <ac:chgData name="Sudvarg, Marion" userId="2bb9b31b-5f3c-4f72-8e1f-41eb276ee9c6" providerId="ADAL" clId="{6766337D-F933-4FBA-A4EF-366814371C29}" dt="2024-04-25T05:28:25.704" v="3677" actId="478"/>
          <ac:picMkLst>
            <pc:docMk/>
            <pc:sldMk cId="3115538776" sldId="418"/>
            <ac:picMk id="7" creationId="{4962088E-CFE4-6867-58E4-567522A46408}"/>
          </ac:picMkLst>
        </pc:picChg>
        <pc:picChg chg="del">
          <ac:chgData name="Sudvarg, Marion" userId="2bb9b31b-5f3c-4f72-8e1f-41eb276ee9c6" providerId="ADAL" clId="{6766337D-F933-4FBA-A4EF-366814371C29}" dt="2024-04-25T05:28:25.032" v="3676" actId="478"/>
          <ac:picMkLst>
            <pc:docMk/>
            <pc:sldMk cId="3115538776" sldId="418"/>
            <ac:picMk id="11" creationId="{311E206B-ED92-83B7-3A69-CE067708829F}"/>
          </ac:picMkLst>
        </pc:picChg>
        <pc:picChg chg="add mod">
          <ac:chgData name="Sudvarg, Marion" userId="2bb9b31b-5f3c-4f72-8e1f-41eb276ee9c6" providerId="ADAL" clId="{6766337D-F933-4FBA-A4EF-366814371C29}" dt="2024-04-25T05:32:27.580" v="3801" actId="962"/>
          <ac:picMkLst>
            <pc:docMk/>
            <pc:sldMk cId="3115538776" sldId="418"/>
            <ac:picMk id="13" creationId="{48B62BD2-31B3-A8FE-EB10-77812A5EF677}"/>
          </ac:picMkLst>
        </pc:picChg>
      </pc:sldChg>
      <pc:sldChg chg="addSp delSp modSp new mod ord modAnim">
        <pc:chgData name="Sudvarg, Marion" userId="2bb9b31b-5f3c-4f72-8e1f-41eb276ee9c6" providerId="ADAL" clId="{6766337D-F933-4FBA-A4EF-366814371C29}" dt="2024-04-26T22:29:59.176" v="8284"/>
        <pc:sldMkLst>
          <pc:docMk/>
          <pc:sldMk cId="1603399584" sldId="419"/>
        </pc:sldMkLst>
        <pc:spChg chg="del mod">
          <ac:chgData name="Sudvarg, Marion" userId="2bb9b31b-5f3c-4f72-8e1f-41eb276ee9c6" providerId="ADAL" clId="{6766337D-F933-4FBA-A4EF-366814371C29}" dt="2024-04-25T05:43:54.869" v="4003" actId="478"/>
          <ac:spMkLst>
            <pc:docMk/>
            <pc:sldMk cId="1603399584" sldId="419"/>
            <ac:spMk id="2" creationId="{3518503E-BCE0-A65E-21F8-92F40BBDC1D4}"/>
          </ac:spMkLst>
        </pc:spChg>
        <pc:spChg chg="del">
          <ac:chgData name="Sudvarg, Marion" userId="2bb9b31b-5f3c-4f72-8e1f-41eb276ee9c6" providerId="ADAL" clId="{6766337D-F933-4FBA-A4EF-366814371C29}" dt="2024-04-25T05:41:10.681" v="3949"/>
          <ac:spMkLst>
            <pc:docMk/>
            <pc:sldMk cId="1603399584" sldId="419"/>
            <ac:spMk id="3" creationId="{C75BC7E8-C5DD-3039-8F67-9F20EFB830FB}"/>
          </ac:spMkLst>
        </pc:spChg>
        <pc:spChg chg="del">
          <ac:chgData name="Sudvarg, Marion" userId="2bb9b31b-5f3c-4f72-8e1f-41eb276ee9c6" providerId="ADAL" clId="{6766337D-F933-4FBA-A4EF-366814371C29}" dt="2024-04-25T06:45:56.118" v="4032" actId="478"/>
          <ac:spMkLst>
            <pc:docMk/>
            <pc:sldMk cId="1603399584" sldId="419"/>
            <ac:spMk id="5" creationId="{9FCA21F6-F034-3E12-3331-9DEEC2F7FC4C}"/>
          </ac:spMkLst>
        </pc:spChg>
        <pc:spChg chg="add mod">
          <ac:chgData name="Sudvarg, Marion" userId="2bb9b31b-5f3c-4f72-8e1f-41eb276ee9c6" providerId="ADAL" clId="{6766337D-F933-4FBA-A4EF-366814371C29}" dt="2024-04-25T05:45:13.145" v="4021" actId="1076"/>
          <ac:spMkLst>
            <pc:docMk/>
            <pc:sldMk cId="1603399584" sldId="419"/>
            <ac:spMk id="11" creationId="{09BEF4D2-F3D2-C650-3131-CC1B826E1E8B}"/>
          </ac:spMkLst>
        </pc:spChg>
        <pc:spChg chg="add del mod">
          <ac:chgData name="Sudvarg, Marion" userId="2bb9b31b-5f3c-4f72-8e1f-41eb276ee9c6" providerId="ADAL" clId="{6766337D-F933-4FBA-A4EF-366814371C29}" dt="2024-04-25T05:45:05.431" v="4019" actId="478"/>
          <ac:spMkLst>
            <pc:docMk/>
            <pc:sldMk cId="1603399584" sldId="419"/>
            <ac:spMk id="13" creationId="{E1985E65-668A-3130-A289-AF099C308255}"/>
          </ac:spMkLst>
        </pc:spChg>
        <pc:graphicFrameChg chg="add mod modGraphic">
          <ac:chgData name="Sudvarg, Marion" userId="2bb9b31b-5f3c-4f72-8e1f-41eb276ee9c6" providerId="ADAL" clId="{6766337D-F933-4FBA-A4EF-366814371C29}" dt="2024-04-25T05:45:19.275" v="4024" actId="1076"/>
          <ac:graphicFrameMkLst>
            <pc:docMk/>
            <pc:sldMk cId="1603399584" sldId="419"/>
            <ac:graphicFrameMk id="6" creationId="{74B99EC0-ADDF-1D44-266A-85DA76290EA4}"/>
          </ac:graphicFrameMkLst>
        </pc:graphicFrameChg>
        <pc:cxnChg chg="add mod">
          <ac:chgData name="Sudvarg, Marion" userId="2bb9b31b-5f3c-4f72-8e1f-41eb276ee9c6" providerId="ADAL" clId="{6766337D-F933-4FBA-A4EF-366814371C29}" dt="2024-04-25T05:45:24.112" v="4026" actId="14100"/>
          <ac:cxnSpMkLst>
            <pc:docMk/>
            <pc:sldMk cId="1603399584" sldId="419"/>
            <ac:cxnSpMk id="8" creationId="{5E4682F5-85C0-63D9-9B49-594D07227F8C}"/>
          </ac:cxnSpMkLst>
        </pc:cxnChg>
      </pc:sldChg>
      <pc:sldChg chg="modSp new mod ord">
        <pc:chgData name="Sudvarg, Marion" userId="2bb9b31b-5f3c-4f72-8e1f-41eb276ee9c6" providerId="ADAL" clId="{6766337D-F933-4FBA-A4EF-366814371C29}" dt="2024-04-26T22:29:59.176" v="8284"/>
        <pc:sldMkLst>
          <pc:docMk/>
          <pc:sldMk cId="748577494" sldId="420"/>
        </pc:sldMkLst>
        <pc:spChg chg="mod">
          <ac:chgData name="Sudvarg, Marion" userId="2bb9b31b-5f3c-4f72-8e1f-41eb276ee9c6" providerId="ADAL" clId="{6766337D-F933-4FBA-A4EF-366814371C29}" dt="2024-04-25T06:54:54.624" v="4188" actId="20577"/>
          <ac:spMkLst>
            <pc:docMk/>
            <pc:sldMk cId="748577494" sldId="420"/>
            <ac:spMk id="2" creationId="{4E733563-17EF-4CE7-5276-A35AF7B9B4E7}"/>
          </ac:spMkLst>
        </pc:spChg>
        <pc:spChg chg="mod">
          <ac:chgData name="Sudvarg, Marion" userId="2bb9b31b-5f3c-4f72-8e1f-41eb276ee9c6" providerId="ADAL" clId="{6766337D-F933-4FBA-A4EF-366814371C29}" dt="2024-04-25T06:55:03.179" v="4239" actId="20577"/>
          <ac:spMkLst>
            <pc:docMk/>
            <pc:sldMk cId="748577494" sldId="420"/>
            <ac:spMk id="3" creationId="{74DD395E-BBCD-50CF-B6FB-3B938099097D}"/>
          </ac:spMkLst>
        </pc:spChg>
      </pc:sldChg>
      <pc:sldChg chg="addSp delSp modSp new mod ord modAnim">
        <pc:chgData name="Sudvarg, Marion" userId="2bb9b31b-5f3c-4f72-8e1f-41eb276ee9c6" providerId="ADAL" clId="{6766337D-F933-4FBA-A4EF-366814371C29}" dt="2024-04-26T22:29:59.176" v="8284"/>
        <pc:sldMkLst>
          <pc:docMk/>
          <pc:sldMk cId="3557131952" sldId="421"/>
        </pc:sldMkLst>
        <pc:spChg chg="del">
          <ac:chgData name="Sudvarg, Marion" userId="2bb9b31b-5f3c-4f72-8e1f-41eb276ee9c6" providerId="ADAL" clId="{6766337D-F933-4FBA-A4EF-366814371C29}" dt="2024-04-25T06:46:12.769" v="4035" actId="478"/>
          <ac:spMkLst>
            <pc:docMk/>
            <pc:sldMk cId="3557131952" sldId="421"/>
            <ac:spMk id="2" creationId="{07DD6469-2FD9-FA59-4233-A1B7F352DE55}"/>
          </ac:spMkLst>
        </pc:spChg>
        <pc:spChg chg="del">
          <ac:chgData name="Sudvarg, Marion" userId="2bb9b31b-5f3c-4f72-8e1f-41eb276ee9c6" providerId="ADAL" clId="{6766337D-F933-4FBA-A4EF-366814371C29}" dt="2024-04-25T06:46:14.021" v="4036" actId="478"/>
          <ac:spMkLst>
            <pc:docMk/>
            <pc:sldMk cId="3557131952" sldId="421"/>
            <ac:spMk id="3" creationId="{E9529BE3-D163-CF2B-776A-97C732A3D592}"/>
          </ac:spMkLst>
        </pc:spChg>
        <pc:spChg chg="del">
          <ac:chgData name="Sudvarg, Marion" userId="2bb9b31b-5f3c-4f72-8e1f-41eb276ee9c6" providerId="ADAL" clId="{6766337D-F933-4FBA-A4EF-366814371C29}" dt="2024-04-25T06:45:59.238" v="4033" actId="478"/>
          <ac:spMkLst>
            <pc:docMk/>
            <pc:sldMk cId="3557131952" sldId="421"/>
            <ac:spMk id="5" creationId="{0AEE7EA2-E0DC-14E9-252F-CEA88465170B}"/>
          </ac:spMkLst>
        </pc:spChg>
        <pc:spChg chg="add mod">
          <ac:chgData name="Sudvarg, Marion" userId="2bb9b31b-5f3c-4f72-8e1f-41eb276ee9c6" providerId="ADAL" clId="{6766337D-F933-4FBA-A4EF-366814371C29}" dt="2024-04-25T06:46:25.629" v="4038" actId="1076"/>
          <ac:spMkLst>
            <pc:docMk/>
            <pc:sldMk cId="3557131952" sldId="421"/>
            <ac:spMk id="6" creationId="{BDCFADFC-CA84-4BC3-776D-3FF728BF8D8E}"/>
          </ac:spMkLst>
        </pc:spChg>
        <pc:spChg chg="add del mod">
          <ac:chgData name="Sudvarg, Marion" userId="2bb9b31b-5f3c-4f72-8e1f-41eb276ee9c6" providerId="ADAL" clId="{6766337D-F933-4FBA-A4EF-366814371C29}" dt="2024-04-25T06:46:55.346" v="4080"/>
          <ac:spMkLst>
            <pc:docMk/>
            <pc:sldMk cId="3557131952" sldId="421"/>
            <ac:spMk id="7" creationId="{4C0C61EF-3996-E591-310E-72A5B94145B0}"/>
          </ac:spMkLst>
        </pc:spChg>
        <pc:spChg chg="add del mod">
          <ac:chgData name="Sudvarg, Marion" userId="2bb9b31b-5f3c-4f72-8e1f-41eb276ee9c6" providerId="ADAL" clId="{6766337D-F933-4FBA-A4EF-366814371C29}" dt="2024-04-25T06:46:55.348" v="4082"/>
          <ac:spMkLst>
            <pc:docMk/>
            <pc:sldMk cId="3557131952" sldId="421"/>
            <ac:spMk id="8" creationId="{A61DA4D0-9DD9-7ECA-D068-BA21322866B2}"/>
          </ac:spMkLst>
        </pc:spChg>
        <pc:spChg chg="add mod">
          <ac:chgData name="Sudvarg, Marion" userId="2bb9b31b-5f3c-4f72-8e1f-41eb276ee9c6" providerId="ADAL" clId="{6766337D-F933-4FBA-A4EF-366814371C29}" dt="2024-04-25T06:52:36.220" v="4160" actId="164"/>
          <ac:spMkLst>
            <pc:docMk/>
            <pc:sldMk cId="3557131952" sldId="421"/>
            <ac:spMk id="9" creationId="{B5634B92-3BA4-4251-54C2-9CDE3817242D}"/>
          </ac:spMkLst>
        </pc:spChg>
        <pc:spChg chg="add mod">
          <ac:chgData name="Sudvarg, Marion" userId="2bb9b31b-5f3c-4f72-8e1f-41eb276ee9c6" providerId="ADAL" clId="{6766337D-F933-4FBA-A4EF-366814371C29}" dt="2024-04-25T06:47:47.034" v="4122" actId="1076"/>
          <ac:spMkLst>
            <pc:docMk/>
            <pc:sldMk cId="3557131952" sldId="421"/>
            <ac:spMk id="12" creationId="{BCFBD386-1CE1-681B-D3F6-FBFBC2E4EC39}"/>
          </ac:spMkLst>
        </pc:spChg>
        <pc:spChg chg="add mod">
          <ac:chgData name="Sudvarg, Marion" userId="2bb9b31b-5f3c-4f72-8e1f-41eb276ee9c6" providerId="ADAL" clId="{6766337D-F933-4FBA-A4EF-366814371C29}" dt="2024-04-25T06:52:27.527" v="4158" actId="164"/>
          <ac:spMkLst>
            <pc:docMk/>
            <pc:sldMk cId="3557131952" sldId="421"/>
            <ac:spMk id="13" creationId="{04E998E6-5952-6477-5B85-30A5555A9BEA}"/>
          </ac:spMkLst>
        </pc:spChg>
        <pc:spChg chg="add mod">
          <ac:chgData name="Sudvarg, Marion" userId="2bb9b31b-5f3c-4f72-8e1f-41eb276ee9c6" providerId="ADAL" clId="{6766337D-F933-4FBA-A4EF-366814371C29}" dt="2024-04-25T06:51:48.840" v="4150" actId="207"/>
          <ac:spMkLst>
            <pc:docMk/>
            <pc:sldMk cId="3557131952" sldId="421"/>
            <ac:spMk id="16" creationId="{CB995C1E-2CB0-43F0-A484-12167DF13D19}"/>
          </ac:spMkLst>
        </pc:spChg>
        <pc:spChg chg="add del mod">
          <ac:chgData name="Sudvarg, Marion" userId="2bb9b31b-5f3c-4f72-8e1f-41eb276ee9c6" providerId="ADAL" clId="{6766337D-F933-4FBA-A4EF-366814371C29}" dt="2024-04-25T06:51:04.721" v="4141" actId="478"/>
          <ac:spMkLst>
            <pc:docMk/>
            <pc:sldMk cId="3557131952" sldId="421"/>
            <ac:spMk id="17" creationId="{894878FB-F63D-7956-51E7-D4F09EE197B3}"/>
          </ac:spMkLst>
        </pc:spChg>
        <pc:spChg chg="add mod">
          <ac:chgData name="Sudvarg, Marion" userId="2bb9b31b-5f3c-4f72-8e1f-41eb276ee9c6" providerId="ADAL" clId="{6766337D-F933-4FBA-A4EF-366814371C29}" dt="2024-04-25T06:51:14.344" v="4145"/>
          <ac:spMkLst>
            <pc:docMk/>
            <pc:sldMk cId="3557131952" sldId="421"/>
            <ac:spMk id="18" creationId="{AEC04DFF-4476-19A3-9741-F3CAB53B270D}"/>
          </ac:spMkLst>
        </pc:spChg>
        <pc:grpChg chg="add mod">
          <ac:chgData name="Sudvarg, Marion" userId="2bb9b31b-5f3c-4f72-8e1f-41eb276ee9c6" providerId="ADAL" clId="{6766337D-F933-4FBA-A4EF-366814371C29}" dt="2024-04-25T06:52:27.527" v="4158" actId="164"/>
          <ac:grpSpMkLst>
            <pc:docMk/>
            <pc:sldMk cId="3557131952" sldId="421"/>
            <ac:grpSpMk id="21" creationId="{967CEC98-C0BA-A0E5-5EB2-00EF44DF8117}"/>
          </ac:grpSpMkLst>
        </pc:grpChg>
        <pc:grpChg chg="add mod">
          <ac:chgData name="Sudvarg, Marion" userId="2bb9b31b-5f3c-4f72-8e1f-41eb276ee9c6" providerId="ADAL" clId="{6766337D-F933-4FBA-A4EF-366814371C29}" dt="2024-04-25T06:52:36.220" v="4160" actId="164"/>
          <ac:grpSpMkLst>
            <pc:docMk/>
            <pc:sldMk cId="3557131952" sldId="421"/>
            <ac:grpSpMk id="22" creationId="{547B570D-2DED-12BB-7F53-BC7AEA000A75}"/>
          </ac:grpSpMkLst>
        </pc:grpChg>
        <pc:picChg chg="add mod">
          <ac:chgData name="Sudvarg, Marion" userId="2bb9b31b-5f3c-4f72-8e1f-41eb276ee9c6" providerId="ADAL" clId="{6766337D-F933-4FBA-A4EF-366814371C29}" dt="2024-04-25T06:52:36.220" v="4160" actId="164"/>
          <ac:picMkLst>
            <pc:docMk/>
            <pc:sldMk cId="3557131952" sldId="421"/>
            <ac:picMk id="11" creationId="{5B8E5907-C863-20AF-B25A-16559844198C}"/>
          </ac:picMkLst>
        </pc:picChg>
        <pc:picChg chg="add mod">
          <ac:chgData name="Sudvarg, Marion" userId="2bb9b31b-5f3c-4f72-8e1f-41eb276ee9c6" providerId="ADAL" clId="{6766337D-F933-4FBA-A4EF-366814371C29}" dt="2024-04-25T06:52:27.527" v="4158" actId="164"/>
          <ac:picMkLst>
            <pc:docMk/>
            <pc:sldMk cId="3557131952" sldId="421"/>
            <ac:picMk id="15" creationId="{C174BE5B-8B26-5B05-BEA7-F4555155988C}"/>
          </ac:picMkLst>
        </pc:picChg>
        <pc:cxnChg chg="add mod">
          <ac:chgData name="Sudvarg, Marion" userId="2bb9b31b-5f3c-4f72-8e1f-41eb276ee9c6" providerId="ADAL" clId="{6766337D-F933-4FBA-A4EF-366814371C29}" dt="2024-04-25T06:51:54.420" v="4151" actId="1582"/>
          <ac:cxnSpMkLst>
            <pc:docMk/>
            <pc:sldMk cId="3557131952" sldId="421"/>
            <ac:cxnSpMk id="20" creationId="{0D06B0EF-C3E9-2199-247E-EE27D1B685AA}"/>
          </ac:cxnSpMkLst>
        </pc:cxnChg>
      </pc:sldChg>
      <pc:sldChg chg="addSp delSp modSp new mod modAnim">
        <pc:chgData name="Sudvarg, Marion" userId="2bb9b31b-5f3c-4f72-8e1f-41eb276ee9c6" providerId="ADAL" clId="{6766337D-F933-4FBA-A4EF-366814371C29}" dt="2024-04-30T14:57:02.391" v="15844" actId="20577"/>
        <pc:sldMkLst>
          <pc:docMk/>
          <pc:sldMk cId="3566177629" sldId="422"/>
        </pc:sldMkLst>
        <pc:spChg chg="add del">
          <ac:chgData name="Sudvarg, Marion" userId="2bb9b31b-5f3c-4f72-8e1f-41eb276ee9c6" providerId="ADAL" clId="{6766337D-F933-4FBA-A4EF-366814371C29}" dt="2024-04-25T07:01:19.472" v="4291" actId="478"/>
          <ac:spMkLst>
            <pc:docMk/>
            <pc:sldMk cId="3566177629" sldId="422"/>
            <ac:spMk id="2" creationId="{73E1616A-9E91-04DC-F1A9-2A4C41EBCB02}"/>
          </ac:spMkLst>
        </pc:spChg>
        <pc:spChg chg="add del">
          <ac:chgData name="Sudvarg, Marion" userId="2bb9b31b-5f3c-4f72-8e1f-41eb276ee9c6" providerId="ADAL" clId="{6766337D-F933-4FBA-A4EF-366814371C29}" dt="2024-04-25T07:01:17.973" v="4290" actId="478"/>
          <ac:spMkLst>
            <pc:docMk/>
            <pc:sldMk cId="3566177629" sldId="422"/>
            <ac:spMk id="3" creationId="{C66BF391-4167-9E87-227E-0512D612B6A8}"/>
          </ac:spMkLst>
        </pc:spChg>
        <pc:spChg chg="del mod">
          <ac:chgData name="Sudvarg, Marion" userId="2bb9b31b-5f3c-4f72-8e1f-41eb276ee9c6" providerId="ADAL" clId="{6766337D-F933-4FBA-A4EF-366814371C29}" dt="2024-04-25T07:01:04.513" v="4289" actId="478"/>
          <ac:spMkLst>
            <pc:docMk/>
            <pc:sldMk cId="3566177629" sldId="422"/>
            <ac:spMk id="5" creationId="{A22B933D-A185-F7E4-55B9-8FAE7E046980}"/>
          </ac:spMkLst>
        </pc:spChg>
        <pc:spChg chg="add del mod">
          <ac:chgData name="Sudvarg, Marion" userId="2bb9b31b-5f3c-4f72-8e1f-41eb276ee9c6" providerId="ADAL" clId="{6766337D-F933-4FBA-A4EF-366814371C29}" dt="2024-04-25T07:01:49.404" v="4308" actId="931"/>
          <ac:spMkLst>
            <pc:docMk/>
            <pc:sldMk cId="3566177629" sldId="422"/>
            <ac:spMk id="6" creationId="{D5B4A84F-1110-95C5-474B-4DCD3EC35EC2}"/>
          </ac:spMkLst>
        </pc:spChg>
        <pc:spChg chg="add mod">
          <ac:chgData name="Sudvarg, Marion" userId="2bb9b31b-5f3c-4f72-8e1f-41eb276ee9c6" providerId="ADAL" clId="{6766337D-F933-4FBA-A4EF-366814371C29}" dt="2024-04-25T07:03:42.761" v="4374" actId="403"/>
          <ac:spMkLst>
            <pc:docMk/>
            <pc:sldMk cId="3566177629" sldId="422"/>
            <ac:spMk id="13" creationId="{D70D0090-0272-C665-9214-2571C1E4EA27}"/>
          </ac:spMkLst>
        </pc:spChg>
        <pc:spChg chg="add mod">
          <ac:chgData name="Sudvarg, Marion" userId="2bb9b31b-5f3c-4f72-8e1f-41eb276ee9c6" providerId="ADAL" clId="{6766337D-F933-4FBA-A4EF-366814371C29}" dt="2024-04-29T00:06:42.419" v="12848" actId="20577"/>
          <ac:spMkLst>
            <pc:docMk/>
            <pc:sldMk cId="3566177629" sldId="422"/>
            <ac:spMk id="14" creationId="{CE1DAF2B-6056-79A4-954E-64567F8900EE}"/>
          </ac:spMkLst>
        </pc:spChg>
        <pc:spChg chg="add mod">
          <ac:chgData name="Sudvarg, Marion" userId="2bb9b31b-5f3c-4f72-8e1f-41eb276ee9c6" providerId="ADAL" clId="{6766337D-F933-4FBA-A4EF-366814371C29}" dt="2024-04-30T14:57:02.391" v="15844" actId="20577"/>
          <ac:spMkLst>
            <pc:docMk/>
            <pc:sldMk cId="3566177629" sldId="422"/>
            <ac:spMk id="15" creationId="{DB1049D8-6231-2129-9629-C2BF11462F2F}"/>
          </ac:spMkLst>
        </pc:spChg>
        <pc:spChg chg="add mod">
          <ac:chgData name="Sudvarg, Marion" userId="2bb9b31b-5f3c-4f72-8e1f-41eb276ee9c6" providerId="ADAL" clId="{6766337D-F933-4FBA-A4EF-366814371C29}" dt="2024-04-25T07:11:07.494" v="4796" actId="207"/>
          <ac:spMkLst>
            <pc:docMk/>
            <pc:sldMk cId="3566177629" sldId="422"/>
            <ac:spMk id="16" creationId="{FF19269D-7D6E-4718-C904-14084BEB0AC9}"/>
          </ac:spMkLst>
        </pc:spChg>
        <pc:picChg chg="add mod">
          <ac:chgData name="Sudvarg, Marion" userId="2bb9b31b-5f3c-4f72-8e1f-41eb276ee9c6" providerId="ADAL" clId="{6766337D-F933-4FBA-A4EF-366814371C29}" dt="2024-04-25T07:01:53.839" v="4309" actId="1076"/>
          <ac:picMkLst>
            <pc:docMk/>
            <pc:sldMk cId="3566177629" sldId="422"/>
            <ac:picMk id="8" creationId="{6A830EAE-311D-586A-326A-648C243F744B}"/>
          </ac:picMkLst>
        </pc:picChg>
        <pc:picChg chg="add del mod">
          <ac:chgData name="Sudvarg, Marion" userId="2bb9b31b-5f3c-4f72-8e1f-41eb276ee9c6" providerId="ADAL" clId="{6766337D-F933-4FBA-A4EF-366814371C29}" dt="2024-04-25T07:02:50.494" v="4312" actId="478"/>
          <ac:picMkLst>
            <pc:docMk/>
            <pc:sldMk cId="3566177629" sldId="422"/>
            <ac:picMk id="10" creationId="{38562296-A424-9021-A7F4-E35D6CF30C49}"/>
          </ac:picMkLst>
        </pc:picChg>
        <pc:picChg chg="add del mod">
          <ac:chgData name="Sudvarg, Marion" userId="2bb9b31b-5f3c-4f72-8e1f-41eb276ee9c6" providerId="ADAL" clId="{6766337D-F933-4FBA-A4EF-366814371C29}" dt="2024-04-25T07:02:51.673" v="4313" actId="478"/>
          <ac:picMkLst>
            <pc:docMk/>
            <pc:sldMk cId="3566177629" sldId="422"/>
            <ac:picMk id="12" creationId="{E43D24EF-A9DF-7194-208B-57D6E4B68A87}"/>
          </ac:picMkLst>
        </pc:picChg>
      </pc:sldChg>
      <pc:sldChg chg="delSp modSp add mod delAnim">
        <pc:chgData name="Sudvarg, Marion" userId="2bb9b31b-5f3c-4f72-8e1f-41eb276ee9c6" providerId="ADAL" clId="{6766337D-F933-4FBA-A4EF-366814371C29}" dt="2024-04-25T06:56:12.340" v="4283" actId="14100"/>
        <pc:sldMkLst>
          <pc:docMk/>
          <pc:sldMk cId="2127693135" sldId="423"/>
        </pc:sldMkLst>
        <pc:spChg chg="mod">
          <ac:chgData name="Sudvarg, Marion" userId="2bb9b31b-5f3c-4f72-8e1f-41eb276ee9c6" providerId="ADAL" clId="{6766337D-F933-4FBA-A4EF-366814371C29}" dt="2024-04-25T06:56:12.340" v="4283" actId="14100"/>
          <ac:spMkLst>
            <pc:docMk/>
            <pc:sldMk cId="2127693135" sldId="423"/>
            <ac:spMk id="3" creationId="{F010281D-5FE0-56FE-3749-864A82003249}"/>
          </ac:spMkLst>
        </pc:spChg>
        <pc:spChg chg="del">
          <ac:chgData name="Sudvarg, Marion" userId="2bb9b31b-5f3c-4f72-8e1f-41eb276ee9c6" providerId="ADAL" clId="{6766337D-F933-4FBA-A4EF-366814371C29}" dt="2024-04-25T06:55:21.767" v="4242" actId="478"/>
          <ac:spMkLst>
            <pc:docMk/>
            <pc:sldMk cId="2127693135" sldId="423"/>
            <ac:spMk id="7" creationId="{3E9C91BA-59E8-EF12-69C4-B4C2811BCC58}"/>
          </ac:spMkLst>
        </pc:spChg>
      </pc:sldChg>
      <pc:sldChg chg="addSp delSp modSp new mod ord modAnim">
        <pc:chgData name="Sudvarg, Marion" userId="2bb9b31b-5f3c-4f72-8e1f-41eb276ee9c6" providerId="ADAL" clId="{6766337D-F933-4FBA-A4EF-366814371C29}" dt="2024-04-28T05:56:03.318" v="11151"/>
        <pc:sldMkLst>
          <pc:docMk/>
          <pc:sldMk cId="4143196154" sldId="424"/>
        </pc:sldMkLst>
        <pc:spChg chg="del">
          <ac:chgData name="Sudvarg, Marion" userId="2bb9b31b-5f3c-4f72-8e1f-41eb276ee9c6" providerId="ADAL" clId="{6766337D-F933-4FBA-A4EF-366814371C29}" dt="2024-04-25T07:17:19.481" v="4806" actId="478"/>
          <ac:spMkLst>
            <pc:docMk/>
            <pc:sldMk cId="4143196154" sldId="424"/>
            <ac:spMk id="2" creationId="{B127EB80-2147-102E-4AEF-8A34920A99B2}"/>
          </ac:spMkLst>
        </pc:spChg>
        <pc:spChg chg="del">
          <ac:chgData name="Sudvarg, Marion" userId="2bb9b31b-5f3c-4f72-8e1f-41eb276ee9c6" providerId="ADAL" clId="{6766337D-F933-4FBA-A4EF-366814371C29}" dt="2024-04-25T07:17:21.420" v="4807" actId="478"/>
          <ac:spMkLst>
            <pc:docMk/>
            <pc:sldMk cId="4143196154" sldId="424"/>
            <ac:spMk id="3" creationId="{5328854F-DE9C-D4D5-3B90-C4DCDEAB67C1}"/>
          </ac:spMkLst>
        </pc:spChg>
        <pc:spChg chg="del">
          <ac:chgData name="Sudvarg, Marion" userId="2bb9b31b-5f3c-4f72-8e1f-41eb276ee9c6" providerId="ADAL" clId="{6766337D-F933-4FBA-A4EF-366814371C29}" dt="2024-04-25T07:17:22.520" v="4808" actId="478"/>
          <ac:spMkLst>
            <pc:docMk/>
            <pc:sldMk cId="4143196154" sldId="424"/>
            <ac:spMk id="5" creationId="{10DC79AA-D676-E16C-CE89-42CE948E0B69}"/>
          </ac:spMkLst>
        </pc:spChg>
        <pc:spChg chg="mod">
          <ac:chgData name="Sudvarg, Marion" userId="2bb9b31b-5f3c-4f72-8e1f-41eb276ee9c6" providerId="ADAL" clId="{6766337D-F933-4FBA-A4EF-366814371C29}" dt="2024-04-25T07:17:24.266" v="4809"/>
          <ac:spMkLst>
            <pc:docMk/>
            <pc:sldMk cId="4143196154" sldId="424"/>
            <ac:spMk id="8" creationId="{7BEE3F2F-E2F2-4420-8B68-F6AA0E4D0EC6}"/>
          </ac:spMkLst>
        </pc:spChg>
        <pc:spChg chg="add mod">
          <ac:chgData name="Sudvarg, Marion" userId="2bb9b31b-5f3c-4f72-8e1f-41eb276ee9c6" providerId="ADAL" clId="{6766337D-F933-4FBA-A4EF-366814371C29}" dt="2024-04-25T07:18:23.692" v="4843" actId="1076"/>
          <ac:spMkLst>
            <pc:docMk/>
            <pc:sldMk cId="4143196154" sldId="424"/>
            <ac:spMk id="9" creationId="{F3E23E64-D34B-39FD-491E-3433E2635C8A}"/>
          </ac:spMkLst>
        </pc:spChg>
        <pc:grpChg chg="add mod">
          <ac:chgData name="Sudvarg, Marion" userId="2bb9b31b-5f3c-4f72-8e1f-41eb276ee9c6" providerId="ADAL" clId="{6766337D-F933-4FBA-A4EF-366814371C29}" dt="2024-04-25T07:18:17.818" v="4840" actId="1076"/>
          <ac:grpSpMkLst>
            <pc:docMk/>
            <pc:sldMk cId="4143196154" sldId="424"/>
            <ac:grpSpMk id="6" creationId="{5D1699E8-6645-25AD-C787-8A0D4A19AE93}"/>
          </ac:grpSpMkLst>
        </pc:grpChg>
        <pc:picChg chg="mod">
          <ac:chgData name="Sudvarg, Marion" userId="2bb9b31b-5f3c-4f72-8e1f-41eb276ee9c6" providerId="ADAL" clId="{6766337D-F933-4FBA-A4EF-366814371C29}" dt="2024-04-25T07:17:24.266" v="4809"/>
          <ac:picMkLst>
            <pc:docMk/>
            <pc:sldMk cId="4143196154" sldId="424"/>
            <ac:picMk id="7" creationId="{6C11D37A-2A09-5338-132A-6E1985B3E3EB}"/>
          </ac:picMkLst>
        </pc:picChg>
        <pc:picChg chg="add mod">
          <ac:chgData name="Sudvarg, Marion" userId="2bb9b31b-5f3c-4f72-8e1f-41eb276ee9c6" providerId="ADAL" clId="{6766337D-F933-4FBA-A4EF-366814371C29}" dt="2024-04-25T07:19:20.714" v="4851"/>
          <ac:picMkLst>
            <pc:docMk/>
            <pc:sldMk cId="4143196154" sldId="424"/>
            <ac:picMk id="10" creationId="{966C81E1-E807-B3A5-2AB1-C50371522F5F}"/>
          </ac:picMkLst>
        </pc:picChg>
        <pc:picChg chg="add mod">
          <ac:chgData name="Sudvarg, Marion" userId="2bb9b31b-5f3c-4f72-8e1f-41eb276ee9c6" providerId="ADAL" clId="{6766337D-F933-4FBA-A4EF-366814371C29}" dt="2024-04-25T07:19:20.714" v="4851"/>
          <ac:picMkLst>
            <pc:docMk/>
            <pc:sldMk cId="4143196154" sldId="424"/>
            <ac:picMk id="11" creationId="{559B9133-C3B7-2316-8620-954062557C89}"/>
          </ac:picMkLst>
        </pc:picChg>
      </pc:sldChg>
      <pc:sldChg chg="addSp delSp modSp new mod modTransition modAnim">
        <pc:chgData name="Sudvarg, Marion" userId="2bb9b31b-5f3c-4f72-8e1f-41eb276ee9c6" providerId="ADAL" clId="{6766337D-F933-4FBA-A4EF-366814371C29}" dt="2024-04-30T14:56:29.655" v="15832" actId="1076"/>
        <pc:sldMkLst>
          <pc:docMk/>
          <pc:sldMk cId="2816979961" sldId="425"/>
        </pc:sldMkLst>
        <pc:spChg chg="add mod">
          <ac:chgData name="Sudvarg, Marion" userId="2bb9b31b-5f3c-4f72-8e1f-41eb276ee9c6" providerId="ADAL" clId="{6766337D-F933-4FBA-A4EF-366814371C29}" dt="2024-04-30T14:56:18.210" v="15830" actId="1076"/>
          <ac:spMkLst>
            <pc:docMk/>
            <pc:sldMk cId="2816979961" sldId="425"/>
            <ac:spMk id="2" creationId="{0D0F46B0-3887-CE5A-0543-3E62CD57423F}"/>
          </ac:spMkLst>
        </pc:spChg>
        <pc:spChg chg="del">
          <ac:chgData name="Sudvarg, Marion" userId="2bb9b31b-5f3c-4f72-8e1f-41eb276ee9c6" providerId="ADAL" clId="{6766337D-F933-4FBA-A4EF-366814371C29}" dt="2024-04-25T07:19:14.169" v="4848" actId="478"/>
          <ac:spMkLst>
            <pc:docMk/>
            <pc:sldMk cId="2816979961" sldId="425"/>
            <ac:spMk id="2" creationId="{6D89EACA-0F70-9DBD-03AD-85360527EAFA}"/>
          </ac:spMkLst>
        </pc:spChg>
        <pc:spChg chg="del mod">
          <ac:chgData name="Sudvarg, Marion" userId="2bb9b31b-5f3c-4f72-8e1f-41eb276ee9c6" providerId="ADAL" clId="{6766337D-F933-4FBA-A4EF-366814371C29}" dt="2024-04-25T07:19:16.020" v="4850" actId="478"/>
          <ac:spMkLst>
            <pc:docMk/>
            <pc:sldMk cId="2816979961" sldId="425"/>
            <ac:spMk id="3" creationId="{E2A2F13B-528D-7106-5AFC-3F652B5F7812}"/>
          </ac:spMkLst>
        </pc:spChg>
        <pc:spChg chg="del">
          <ac:chgData name="Sudvarg, Marion" userId="2bb9b31b-5f3c-4f72-8e1f-41eb276ee9c6" providerId="ADAL" clId="{6766337D-F933-4FBA-A4EF-366814371C29}" dt="2024-04-25T07:19:13.349" v="4847" actId="478"/>
          <ac:spMkLst>
            <pc:docMk/>
            <pc:sldMk cId="2816979961" sldId="425"/>
            <ac:spMk id="5" creationId="{1457986B-0085-8163-030C-1078BCAB11EF}"/>
          </ac:spMkLst>
        </pc:spChg>
        <pc:spChg chg="add mod">
          <ac:chgData name="Sudvarg, Marion" userId="2bb9b31b-5f3c-4f72-8e1f-41eb276ee9c6" providerId="ADAL" clId="{6766337D-F933-4FBA-A4EF-366814371C29}" dt="2024-04-25T07:24:17.021" v="4946" actId="1035"/>
          <ac:spMkLst>
            <pc:docMk/>
            <pc:sldMk cId="2816979961" sldId="425"/>
            <ac:spMk id="12" creationId="{27F5F6A7-2BBC-555F-99C7-878FA698A5B2}"/>
          </ac:spMkLst>
        </pc:spChg>
        <pc:spChg chg="add mod">
          <ac:chgData name="Sudvarg, Marion" userId="2bb9b31b-5f3c-4f72-8e1f-41eb276ee9c6" providerId="ADAL" clId="{6766337D-F933-4FBA-A4EF-366814371C29}" dt="2024-04-25T07:24:17.021" v="4946" actId="1035"/>
          <ac:spMkLst>
            <pc:docMk/>
            <pc:sldMk cId="2816979961" sldId="425"/>
            <ac:spMk id="13" creationId="{72A301E0-1A28-751D-146F-48CBE513C9B5}"/>
          </ac:spMkLst>
        </pc:spChg>
        <pc:grpChg chg="add mod">
          <ac:chgData name="Sudvarg, Marion" userId="2bb9b31b-5f3c-4f72-8e1f-41eb276ee9c6" providerId="ADAL" clId="{6766337D-F933-4FBA-A4EF-366814371C29}" dt="2024-04-30T14:55:21.121" v="15756" actId="1036"/>
          <ac:grpSpMkLst>
            <pc:docMk/>
            <pc:sldMk cId="2816979961" sldId="425"/>
            <ac:grpSpMk id="14" creationId="{B169C6AD-59FB-3E7A-8DF9-156F335683E5}"/>
          </ac:grpSpMkLst>
        </pc:grpChg>
        <pc:picChg chg="add mod">
          <ac:chgData name="Sudvarg, Marion" userId="2bb9b31b-5f3c-4f72-8e1f-41eb276ee9c6" providerId="ADAL" clId="{6766337D-F933-4FBA-A4EF-366814371C29}" dt="2024-04-30T14:56:25.980" v="15831" actId="1076"/>
          <ac:picMkLst>
            <pc:docMk/>
            <pc:sldMk cId="2816979961" sldId="425"/>
            <ac:picMk id="6" creationId="{7981A516-00A0-D2EE-247E-32E74716783B}"/>
          </ac:picMkLst>
        </pc:picChg>
        <pc:picChg chg="add mod">
          <ac:chgData name="Sudvarg, Marion" userId="2bb9b31b-5f3c-4f72-8e1f-41eb276ee9c6" providerId="ADAL" clId="{6766337D-F933-4FBA-A4EF-366814371C29}" dt="2024-04-30T14:56:29.655" v="15832" actId="1076"/>
          <ac:picMkLst>
            <pc:docMk/>
            <pc:sldMk cId="2816979961" sldId="425"/>
            <ac:picMk id="7" creationId="{9BB5E92F-FE76-0832-CE18-80C1C4802438}"/>
          </ac:picMkLst>
        </pc:picChg>
        <pc:picChg chg="add mod">
          <ac:chgData name="Sudvarg, Marion" userId="2bb9b31b-5f3c-4f72-8e1f-41eb276ee9c6" providerId="ADAL" clId="{6766337D-F933-4FBA-A4EF-366814371C29}" dt="2024-04-30T14:55:21.121" v="15756" actId="1036"/>
          <ac:picMkLst>
            <pc:docMk/>
            <pc:sldMk cId="2816979961" sldId="425"/>
            <ac:picMk id="9" creationId="{D3341F51-EFE2-8089-0492-EFDF9FB04F8B}"/>
          </ac:picMkLst>
        </pc:picChg>
        <pc:picChg chg="add mod">
          <ac:chgData name="Sudvarg, Marion" userId="2bb9b31b-5f3c-4f72-8e1f-41eb276ee9c6" providerId="ADAL" clId="{6766337D-F933-4FBA-A4EF-366814371C29}" dt="2024-04-25T07:24:03.005" v="4932" actId="164"/>
          <ac:picMkLst>
            <pc:docMk/>
            <pc:sldMk cId="2816979961" sldId="425"/>
            <ac:picMk id="11" creationId="{4494E25D-D66F-DBD4-0439-27D3C3B35828}"/>
          </ac:picMkLst>
        </pc:picChg>
      </pc:sldChg>
      <pc:sldChg chg="delSp modSp add mod modAnim">
        <pc:chgData name="Sudvarg, Marion" userId="2bb9b31b-5f3c-4f72-8e1f-41eb276ee9c6" providerId="ADAL" clId="{6766337D-F933-4FBA-A4EF-366814371C29}" dt="2024-04-25T07:39:02.726" v="5679"/>
        <pc:sldMkLst>
          <pc:docMk/>
          <pc:sldMk cId="1625154199" sldId="426"/>
        </pc:sldMkLst>
        <pc:spChg chg="mod">
          <ac:chgData name="Sudvarg, Marion" userId="2bb9b31b-5f3c-4f72-8e1f-41eb276ee9c6" providerId="ADAL" clId="{6766337D-F933-4FBA-A4EF-366814371C29}" dt="2024-04-25T07:26:07.588" v="4966" actId="113"/>
          <ac:spMkLst>
            <pc:docMk/>
            <pc:sldMk cId="1625154199" sldId="426"/>
            <ac:spMk id="2" creationId="{A874B423-EEC2-C1F5-33FC-3CD3041B7A44}"/>
          </ac:spMkLst>
        </pc:spChg>
        <pc:spChg chg="mod">
          <ac:chgData name="Sudvarg, Marion" userId="2bb9b31b-5f3c-4f72-8e1f-41eb276ee9c6" providerId="ADAL" clId="{6766337D-F933-4FBA-A4EF-366814371C29}" dt="2024-04-25T07:37:38.896" v="5479" actId="6549"/>
          <ac:spMkLst>
            <pc:docMk/>
            <pc:sldMk cId="1625154199" sldId="426"/>
            <ac:spMk id="3" creationId="{F10CB4E9-FAC0-D6E6-CDCC-26ED543173B2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6" creationId="{FB32DA39-14A1-4786-650D-AC2C8E34D6AE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7" creationId="{98FB2CD9-A1F0-38E8-633A-D695F13F6715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8" creationId="{45DE67D1-86E9-65DB-A0E1-D4034C897B11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9" creationId="{8ED58924-41E1-16E9-ECD1-0D4E1FFE246C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10" creationId="{DCA53401-9B3B-F634-7208-88D0A179C8B5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11" creationId="{358B98BC-584E-A4AC-BF1E-DC7BB58C35FE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12" creationId="{71835A0D-F5B1-B7B1-3245-28286895AB4F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13" creationId="{48FFAB0B-4919-4AA9-5F7A-B8A93A56F858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14" creationId="{AEFB1585-20BC-0885-76DA-CAB882ADDC8F}"/>
          </ac:spMkLst>
        </pc:spChg>
        <pc:spChg chg="del">
          <ac:chgData name="Sudvarg, Marion" userId="2bb9b31b-5f3c-4f72-8e1f-41eb276ee9c6" providerId="ADAL" clId="{6766337D-F933-4FBA-A4EF-366814371C29}" dt="2024-04-25T07:26:21.026" v="4979" actId="478"/>
          <ac:spMkLst>
            <pc:docMk/>
            <pc:sldMk cId="1625154199" sldId="426"/>
            <ac:spMk id="15" creationId="{7AB5C882-1135-548F-45B9-840DC706B8D7}"/>
          </ac:spMkLst>
        </pc:spChg>
      </pc:sldChg>
      <pc:sldChg chg="new del">
        <pc:chgData name="Sudvarg, Marion" userId="2bb9b31b-5f3c-4f72-8e1f-41eb276ee9c6" providerId="ADAL" clId="{6766337D-F933-4FBA-A4EF-366814371C29}" dt="2024-04-25T07:35:47.909" v="5336" actId="47"/>
        <pc:sldMkLst>
          <pc:docMk/>
          <pc:sldMk cId="2263103943" sldId="427"/>
        </pc:sldMkLst>
      </pc:sldChg>
      <pc:sldChg chg="modSp add mod modAnim">
        <pc:chgData name="Sudvarg, Marion" userId="2bb9b31b-5f3c-4f72-8e1f-41eb276ee9c6" providerId="ADAL" clId="{6766337D-F933-4FBA-A4EF-366814371C29}" dt="2024-04-25T07:39:08.106" v="5680"/>
        <pc:sldMkLst>
          <pc:docMk/>
          <pc:sldMk cId="2676958570" sldId="427"/>
        </pc:sldMkLst>
        <pc:spChg chg="mod">
          <ac:chgData name="Sudvarg, Marion" userId="2bb9b31b-5f3c-4f72-8e1f-41eb276ee9c6" providerId="ADAL" clId="{6766337D-F933-4FBA-A4EF-366814371C29}" dt="2024-04-25T07:35:59.078" v="5368" actId="5793"/>
          <ac:spMkLst>
            <pc:docMk/>
            <pc:sldMk cId="2676958570" sldId="427"/>
            <ac:spMk id="2" creationId="{A874B423-EEC2-C1F5-33FC-3CD3041B7A44}"/>
          </ac:spMkLst>
        </pc:spChg>
        <pc:spChg chg="mod">
          <ac:chgData name="Sudvarg, Marion" userId="2bb9b31b-5f3c-4f72-8e1f-41eb276ee9c6" providerId="ADAL" clId="{6766337D-F933-4FBA-A4EF-366814371C29}" dt="2024-04-25T07:38:52.317" v="5678" actId="58"/>
          <ac:spMkLst>
            <pc:docMk/>
            <pc:sldMk cId="2676958570" sldId="427"/>
            <ac:spMk id="3" creationId="{F10CB4E9-FAC0-D6E6-CDCC-26ED543173B2}"/>
          </ac:spMkLst>
        </pc:spChg>
      </pc:sldChg>
      <pc:sldChg chg="addSp delSp modSp new mod">
        <pc:chgData name="Sudvarg, Marion" userId="2bb9b31b-5f3c-4f72-8e1f-41eb276ee9c6" providerId="ADAL" clId="{6766337D-F933-4FBA-A4EF-366814371C29}" dt="2024-04-29T08:44:40.028" v="13462" actId="1036"/>
        <pc:sldMkLst>
          <pc:docMk/>
          <pc:sldMk cId="3592049935" sldId="428"/>
        </pc:sldMkLst>
        <pc:spChg chg="add mod">
          <ac:chgData name="Sudvarg, Marion" userId="2bb9b31b-5f3c-4f72-8e1f-41eb276ee9c6" providerId="ADAL" clId="{6766337D-F933-4FBA-A4EF-366814371C29}" dt="2024-04-29T08:44:31.931" v="13448" actId="20577"/>
          <ac:spMkLst>
            <pc:docMk/>
            <pc:sldMk cId="3592049935" sldId="428"/>
            <ac:spMk id="2" creationId="{71B37257-05AF-214A-1F49-8F43BCC7A4C7}"/>
          </ac:spMkLst>
        </pc:spChg>
        <pc:spChg chg="del">
          <ac:chgData name="Sudvarg, Marion" userId="2bb9b31b-5f3c-4f72-8e1f-41eb276ee9c6" providerId="ADAL" clId="{6766337D-F933-4FBA-A4EF-366814371C29}" dt="2024-04-25T07:44:40.878" v="5682" actId="478"/>
          <ac:spMkLst>
            <pc:docMk/>
            <pc:sldMk cId="3592049935" sldId="428"/>
            <ac:spMk id="2" creationId="{73E529CB-9614-A24B-D3D6-B1F7AEDB427C}"/>
          </ac:spMkLst>
        </pc:spChg>
        <pc:spChg chg="del">
          <ac:chgData name="Sudvarg, Marion" userId="2bb9b31b-5f3c-4f72-8e1f-41eb276ee9c6" providerId="ADAL" clId="{6766337D-F933-4FBA-A4EF-366814371C29}" dt="2024-04-25T07:44:41.916" v="5683" actId="478"/>
          <ac:spMkLst>
            <pc:docMk/>
            <pc:sldMk cId="3592049935" sldId="428"/>
            <ac:spMk id="3" creationId="{85C31E97-CEBC-3370-EA7A-A31AE65E93E5}"/>
          </ac:spMkLst>
        </pc:spChg>
        <pc:spChg chg="del">
          <ac:chgData name="Sudvarg, Marion" userId="2bb9b31b-5f3c-4f72-8e1f-41eb276ee9c6" providerId="ADAL" clId="{6766337D-F933-4FBA-A4EF-366814371C29}" dt="2024-04-25T07:44:43.318" v="5684" actId="478"/>
          <ac:spMkLst>
            <pc:docMk/>
            <pc:sldMk cId="3592049935" sldId="428"/>
            <ac:spMk id="5" creationId="{85DE1235-3EA2-B963-913B-33B5CDE1C57F}"/>
          </ac:spMkLst>
        </pc:spChg>
        <pc:spChg chg="add del mod">
          <ac:chgData name="Sudvarg, Marion" userId="2bb9b31b-5f3c-4f72-8e1f-41eb276ee9c6" providerId="ADAL" clId="{6766337D-F933-4FBA-A4EF-366814371C29}" dt="2024-04-25T07:48:08.559" v="5767" actId="478"/>
          <ac:spMkLst>
            <pc:docMk/>
            <pc:sldMk cId="3592049935" sldId="428"/>
            <ac:spMk id="11" creationId="{8823CECF-19BD-5955-1B5F-07249C593C35}"/>
          </ac:spMkLst>
        </pc:spChg>
        <pc:spChg chg="add mod">
          <ac:chgData name="Sudvarg, Marion" userId="2bb9b31b-5f3c-4f72-8e1f-41eb276ee9c6" providerId="ADAL" clId="{6766337D-F933-4FBA-A4EF-366814371C29}" dt="2024-04-25T07:48:02.686" v="5764" actId="164"/>
          <ac:spMkLst>
            <pc:docMk/>
            <pc:sldMk cId="3592049935" sldId="428"/>
            <ac:spMk id="12" creationId="{41EAD4B3-589A-D832-EDD7-DE749FAAAD01}"/>
          </ac:spMkLst>
        </pc:spChg>
        <pc:spChg chg="add mod">
          <ac:chgData name="Sudvarg, Marion" userId="2bb9b31b-5f3c-4f72-8e1f-41eb276ee9c6" providerId="ADAL" clId="{6766337D-F933-4FBA-A4EF-366814371C29}" dt="2024-04-25T07:47:37" v="5754" actId="164"/>
          <ac:spMkLst>
            <pc:docMk/>
            <pc:sldMk cId="3592049935" sldId="428"/>
            <ac:spMk id="17" creationId="{B6731F69-4FBB-BD4D-0DD6-3E92D5B82074}"/>
          </ac:spMkLst>
        </pc:spChg>
        <pc:spChg chg="add mod">
          <ac:chgData name="Sudvarg, Marion" userId="2bb9b31b-5f3c-4f72-8e1f-41eb276ee9c6" providerId="ADAL" clId="{6766337D-F933-4FBA-A4EF-366814371C29}" dt="2024-04-25T07:46:59.786" v="5746"/>
          <ac:spMkLst>
            <pc:docMk/>
            <pc:sldMk cId="3592049935" sldId="428"/>
            <ac:spMk id="18" creationId="{B7EC012B-B512-B30C-391A-6FC980DF3DEB}"/>
          </ac:spMkLst>
        </pc:spChg>
        <pc:spChg chg="add mod">
          <ac:chgData name="Sudvarg, Marion" userId="2bb9b31b-5f3c-4f72-8e1f-41eb276ee9c6" providerId="ADAL" clId="{6766337D-F933-4FBA-A4EF-366814371C29}" dt="2024-04-25T07:48:29.222" v="5784" actId="164"/>
          <ac:spMkLst>
            <pc:docMk/>
            <pc:sldMk cId="3592049935" sldId="428"/>
            <ac:spMk id="21" creationId="{618E3DC3-C09E-DEA4-EDED-A19AFD82A064}"/>
          </ac:spMkLst>
        </pc:spChg>
        <pc:grpChg chg="add mod">
          <ac:chgData name="Sudvarg, Marion" userId="2bb9b31b-5f3c-4f72-8e1f-41eb276ee9c6" providerId="ADAL" clId="{6766337D-F933-4FBA-A4EF-366814371C29}" dt="2024-04-29T08:44:40.028" v="13462" actId="1036"/>
          <ac:grpSpMkLst>
            <pc:docMk/>
            <pc:sldMk cId="3592049935" sldId="428"/>
            <ac:grpSpMk id="19" creationId="{C571EDA1-3D88-7459-48DE-6B07FF94738D}"/>
          </ac:grpSpMkLst>
        </pc:grpChg>
        <pc:grpChg chg="add mod">
          <ac:chgData name="Sudvarg, Marion" userId="2bb9b31b-5f3c-4f72-8e1f-41eb276ee9c6" providerId="ADAL" clId="{6766337D-F933-4FBA-A4EF-366814371C29}" dt="2024-04-25T07:48:44.886" v="5787" actId="1076"/>
          <ac:grpSpMkLst>
            <pc:docMk/>
            <pc:sldMk cId="3592049935" sldId="428"/>
            <ac:grpSpMk id="20" creationId="{6FFAB6E9-9BC0-3693-45CB-D804768912A8}"/>
          </ac:grpSpMkLst>
        </pc:grpChg>
        <pc:grpChg chg="add mod">
          <ac:chgData name="Sudvarg, Marion" userId="2bb9b31b-5f3c-4f72-8e1f-41eb276ee9c6" providerId="ADAL" clId="{6766337D-F933-4FBA-A4EF-366814371C29}" dt="2024-04-25T07:48:40.457" v="5786" actId="1076"/>
          <ac:grpSpMkLst>
            <pc:docMk/>
            <pc:sldMk cId="3592049935" sldId="428"/>
            <ac:grpSpMk id="22" creationId="{6BFEACAF-D7CE-351C-B5EC-233C797C88BA}"/>
          </ac:grpSpMkLst>
        </pc:grpChg>
        <pc:picChg chg="add del mod">
          <ac:chgData name="Sudvarg, Marion" userId="2bb9b31b-5f3c-4f72-8e1f-41eb276ee9c6" providerId="ADAL" clId="{6766337D-F933-4FBA-A4EF-366814371C29}" dt="2024-04-25T07:44:58.028" v="5688" actId="478"/>
          <ac:picMkLst>
            <pc:docMk/>
            <pc:sldMk cId="3592049935" sldId="428"/>
            <ac:picMk id="7" creationId="{64C30715-A195-8863-7637-4349D773B920}"/>
          </ac:picMkLst>
        </pc:picChg>
        <pc:picChg chg="add del mod">
          <ac:chgData name="Sudvarg, Marion" userId="2bb9b31b-5f3c-4f72-8e1f-41eb276ee9c6" providerId="ADAL" clId="{6766337D-F933-4FBA-A4EF-366814371C29}" dt="2024-04-25T07:45:52.001" v="5713" actId="478"/>
          <ac:picMkLst>
            <pc:docMk/>
            <pc:sldMk cId="3592049935" sldId="428"/>
            <ac:picMk id="9" creationId="{ACD50D64-21C1-21AA-E219-42838E33B30A}"/>
          </ac:picMkLst>
        </pc:picChg>
        <pc:picChg chg="add mod">
          <ac:chgData name="Sudvarg, Marion" userId="2bb9b31b-5f3c-4f72-8e1f-41eb276ee9c6" providerId="ADAL" clId="{6766337D-F933-4FBA-A4EF-366814371C29}" dt="2024-04-25T07:47:37" v="5754" actId="164"/>
          <ac:picMkLst>
            <pc:docMk/>
            <pc:sldMk cId="3592049935" sldId="428"/>
            <ac:picMk id="10" creationId="{BBBB797C-B6F3-8595-DA55-36D0CBEB1269}"/>
          </ac:picMkLst>
        </pc:picChg>
        <pc:picChg chg="add mod">
          <ac:chgData name="Sudvarg, Marion" userId="2bb9b31b-5f3c-4f72-8e1f-41eb276ee9c6" providerId="ADAL" clId="{6766337D-F933-4FBA-A4EF-366814371C29}" dt="2024-04-25T07:48:29.222" v="5784" actId="164"/>
          <ac:picMkLst>
            <pc:docMk/>
            <pc:sldMk cId="3592049935" sldId="428"/>
            <ac:picMk id="14" creationId="{9505D219-0307-2995-7B5F-C397EFA6DCF3}"/>
          </ac:picMkLst>
        </pc:picChg>
        <pc:picChg chg="add mod">
          <ac:chgData name="Sudvarg, Marion" userId="2bb9b31b-5f3c-4f72-8e1f-41eb276ee9c6" providerId="ADAL" clId="{6766337D-F933-4FBA-A4EF-366814371C29}" dt="2024-04-25T07:48:02.686" v="5764" actId="164"/>
          <ac:picMkLst>
            <pc:docMk/>
            <pc:sldMk cId="3592049935" sldId="428"/>
            <ac:picMk id="16" creationId="{F28B057A-B478-E8C5-5D58-E20A2BE29935}"/>
          </ac:picMkLst>
        </pc:picChg>
      </pc:sldChg>
      <pc:sldChg chg="modSp add del mod">
        <pc:chgData name="Sudvarg, Marion" userId="2bb9b31b-5f3c-4f72-8e1f-41eb276ee9c6" providerId="ADAL" clId="{6766337D-F933-4FBA-A4EF-366814371C29}" dt="2024-04-29T01:10:14.705" v="12983" actId="2696"/>
        <pc:sldMkLst>
          <pc:docMk/>
          <pc:sldMk cId="2173256373" sldId="429"/>
        </pc:sldMkLst>
        <pc:spChg chg="mod">
          <ac:chgData name="Sudvarg, Marion" userId="2bb9b31b-5f3c-4f72-8e1f-41eb276ee9c6" providerId="ADAL" clId="{6766337D-F933-4FBA-A4EF-366814371C29}" dt="2024-04-25T07:49:48.102" v="5790" actId="14826"/>
          <ac:spMkLst>
            <pc:docMk/>
            <pc:sldMk cId="2173256373" sldId="429"/>
            <ac:spMk id="12" creationId="{41EAD4B3-589A-D832-EDD7-DE749FAAAD01}"/>
          </ac:spMkLst>
        </pc:spChg>
        <pc:spChg chg="mod">
          <ac:chgData name="Sudvarg, Marion" userId="2bb9b31b-5f3c-4f72-8e1f-41eb276ee9c6" providerId="ADAL" clId="{6766337D-F933-4FBA-A4EF-366814371C29}" dt="2024-04-25T07:48:53.481" v="5789" actId="20577"/>
          <ac:spMkLst>
            <pc:docMk/>
            <pc:sldMk cId="2173256373" sldId="429"/>
            <ac:spMk id="17" creationId="{B6731F69-4FBB-BD4D-0DD6-3E92D5B82074}"/>
          </ac:spMkLst>
        </pc:spChg>
        <pc:spChg chg="mod">
          <ac:chgData name="Sudvarg, Marion" userId="2bb9b31b-5f3c-4f72-8e1f-41eb276ee9c6" providerId="ADAL" clId="{6766337D-F933-4FBA-A4EF-366814371C29}" dt="2024-04-25T07:50:13.280" v="5791" actId="14826"/>
          <ac:spMkLst>
            <pc:docMk/>
            <pc:sldMk cId="2173256373" sldId="429"/>
            <ac:spMk id="21" creationId="{618E3DC3-C09E-DEA4-EDED-A19AFD82A064}"/>
          </ac:spMkLst>
        </pc:spChg>
        <pc:grpChg chg="mod">
          <ac:chgData name="Sudvarg, Marion" userId="2bb9b31b-5f3c-4f72-8e1f-41eb276ee9c6" providerId="ADAL" clId="{6766337D-F933-4FBA-A4EF-366814371C29}" dt="2024-04-25T07:49:48.102" v="5790" actId="14826"/>
          <ac:grpSpMkLst>
            <pc:docMk/>
            <pc:sldMk cId="2173256373" sldId="429"/>
            <ac:grpSpMk id="20" creationId="{6FFAB6E9-9BC0-3693-45CB-D804768912A8}"/>
          </ac:grpSpMkLst>
        </pc:grpChg>
        <pc:grpChg chg="mod">
          <ac:chgData name="Sudvarg, Marion" userId="2bb9b31b-5f3c-4f72-8e1f-41eb276ee9c6" providerId="ADAL" clId="{6766337D-F933-4FBA-A4EF-366814371C29}" dt="2024-04-25T07:50:13.280" v="5791" actId="14826"/>
          <ac:grpSpMkLst>
            <pc:docMk/>
            <pc:sldMk cId="2173256373" sldId="429"/>
            <ac:grpSpMk id="22" creationId="{6BFEACAF-D7CE-351C-B5EC-233C797C88BA}"/>
          </ac:grpSpMkLst>
        </pc:grpChg>
        <pc:picChg chg="mod">
          <ac:chgData name="Sudvarg, Marion" userId="2bb9b31b-5f3c-4f72-8e1f-41eb276ee9c6" providerId="ADAL" clId="{6766337D-F933-4FBA-A4EF-366814371C29}" dt="2024-04-25T07:50:13.280" v="5791" actId="14826"/>
          <ac:picMkLst>
            <pc:docMk/>
            <pc:sldMk cId="2173256373" sldId="429"/>
            <ac:picMk id="14" creationId="{9505D219-0307-2995-7B5F-C397EFA6DCF3}"/>
          </ac:picMkLst>
        </pc:picChg>
        <pc:picChg chg="mod">
          <ac:chgData name="Sudvarg, Marion" userId="2bb9b31b-5f3c-4f72-8e1f-41eb276ee9c6" providerId="ADAL" clId="{6766337D-F933-4FBA-A4EF-366814371C29}" dt="2024-04-25T07:49:48.102" v="5790" actId="14826"/>
          <ac:picMkLst>
            <pc:docMk/>
            <pc:sldMk cId="2173256373" sldId="429"/>
            <ac:picMk id="16" creationId="{F28B057A-B478-E8C5-5D58-E20A2BE29935}"/>
          </ac:picMkLst>
        </pc:picChg>
      </pc:sldChg>
      <pc:sldChg chg="addSp delSp modSp add mod ord">
        <pc:chgData name="Sudvarg, Marion" userId="2bb9b31b-5f3c-4f72-8e1f-41eb276ee9c6" providerId="ADAL" clId="{6766337D-F933-4FBA-A4EF-366814371C29}" dt="2024-04-29T08:47:25.929" v="13490"/>
        <pc:sldMkLst>
          <pc:docMk/>
          <pc:sldMk cId="4197856300" sldId="429"/>
        </pc:sldMkLst>
        <pc:spChg chg="mod">
          <ac:chgData name="Sudvarg, Marion" userId="2bb9b31b-5f3c-4f72-8e1f-41eb276ee9c6" providerId="ADAL" clId="{6766337D-F933-4FBA-A4EF-366814371C29}" dt="2024-04-29T08:46:55.915" v="13485" actId="20577"/>
          <ac:spMkLst>
            <pc:docMk/>
            <pc:sldMk cId="4197856300" sldId="429"/>
            <ac:spMk id="5" creationId="{E7C901BF-F75A-334D-A421-8042B85F76CE}"/>
          </ac:spMkLst>
        </pc:spChg>
        <pc:spChg chg="add mod">
          <ac:chgData name="Sudvarg, Marion" userId="2bb9b31b-5f3c-4f72-8e1f-41eb276ee9c6" providerId="ADAL" clId="{6766337D-F933-4FBA-A4EF-366814371C29}" dt="2024-04-29T08:46:53.951" v="13483"/>
          <ac:spMkLst>
            <pc:docMk/>
            <pc:sldMk cId="4197856300" sldId="429"/>
            <ac:spMk id="6" creationId="{B6A1258C-DAA1-C62D-810C-E0D3257E238B}"/>
          </ac:spMkLst>
        </pc:spChg>
        <pc:grpChg chg="add mod">
          <ac:chgData name="Sudvarg, Marion" userId="2bb9b31b-5f3c-4f72-8e1f-41eb276ee9c6" providerId="ADAL" clId="{6766337D-F933-4FBA-A4EF-366814371C29}" dt="2024-04-29T08:47:09.421" v="13487" actId="1076"/>
          <ac:grpSpMkLst>
            <pc:docMk/>
            <pc:sldMk cId="4197856300" sldId="429"/>
            <ac:grpSpMk id="2" creationId="{64AE16A3-D217-8B8E-B23F-27EB1D6093E5}"/>
          </ac:grpSpMkLst>
        </pc:grpChg>
        <pc:grpChg chg="del">
          <ac:chgData name="Sudvarg, Marion" userId="2bb9b31b-5f3c-4f72-8e1f-41eb276ee9c6" providerId="ADAL" clId="{6766337D-F933-4FBA-A4EF-366814371C29}" dt="2024-04-29T08:46:53.615" v="13482" actId="478"/>
          <ac:grpSpMkLst>
            <pc:docMk/>
            <pc:sldMk cId="4197856300" sldId="429"/>
            <ac:grpSpMk id="19" creationId="{C571EDA1-3D88-7459-48DE-6B07FF94738D}"/>
          </ac:grpSpMkLst>
        </pc:grpChg>
        <pc:picChg chg="mod">
          <ac:chgData name="Sudvarg, Marion" userId="2bb9b31b-5f3c-4f72-8e1f-41eb276ee9c6" providerId="ADAL" clId="{6766337D-F933-4FBA-A4EF-366814371C29}" dt="2024-04-29T08:46:53.951" v="13483"/>
          <ac:picMkLst>
            <pc:docMk/>
            <pc:sldMk cId="4197856300" sldId="429"/>
            <ac:picMk id="3" creationId="{848B1497-D3BF-6D10-A6DC-B1687C7DF9DB}"/>
          </ac:picMkLst>
        </pc:picChg>
      </pc:sldChg>
      <pc:sldChg chg="addSp delSp modSp add mod">
        <pc:chgData name="Sudvarg, Marion" userId="2bb9b31b-5f3c-4f72-8e1f-41eb276ee9c6" providerId="ADAL" clId="{6766337D-F933-4FBA-A4EF-366814371C29}" dt="2024-04-29T08:46:32.712" v="13481" actId="1076"/>
        <pc:sldMkLst>
          <pc:docMk/>
          <pc:sldMk cId="1587974003" sldId="430"/>
        </pc:sldMkLst>
        <pc:spChg chg="mod">
          <ac:chgData name="Sudvarg, Marion" userId="2bb9b31b-5f3c-4f72-8e1f-41eb276ee9c6" providerId="ADAL" clId="{6766337D-F933-4FBA-A4EF-366814371C29}" dt="2024-04-29T08:44:50.351" v="13471" actId="20577"/>
          <ac:spMkLst>
            <pc:docMk/>
            <pc:sldMk cId="1587974003" sldId="430"/>
            <ac:spMk id="5" creationId="{FEFA8B52-3713-5A93-0AD9-7C6A7BA41391}"/>
          </ac:spMkLst>
        </pc:spChg>
        <pc:spChg chg="add mod">
          <ac:chgData name="Sudvarg, Marion" userId="2bb9b31b-5f3c-4f72-8e1f-41eb276ee9c6" providerId="ADAL" clId="{6766337D-F933-4FBA-A4EF-366814371C29}" dt="2024-04-29T08:44:46.797" v="13464"/>
          <ac:spMkLst>
            <pc:docMk/>
            <pc:sldMk cId="1587974003" sldId="430"/>
            <ac:spMk id="6" creationId="{FA508ABE-A21C-96CB-77C3-712E0A777091}"/>
          </ac:spMkLst>
        </pc:spChg>
        <pc:spChg chg="mod">
          <ac:chgData name="Sudvarg, Marion" userId="2bb9b31b-5f3c-4f72-8e1f-41eb276ee9c6" providerId="ADAL" clId="{6766337D-F933-4FBA-A4EF-366814371C29}" dt="2024-04-25T07:51:05.680" v="5795" actId="14826"/>
          <ac:spMkLst>
            <pc:docMk/>
            <pc:sldMk cId="1587974003" sldId="430"/>
            <ac:spMk id="12" creationId="{41EAD4B3-589A-D832-EDD7-DE749FAAAD01}"/>
          </ac:spMkLst>
        </pc:spChg>
        <pc:spChg chg="mod">
          <ac:chgData name="Sudvarg, Marion" userId="2bb9b31b-5f3c-4f72-8e1f-41eb276ee9c6" providerId="ADAL" clId="{6766337D-F933-4FBA-A4EF-366814371C29}" dt="2024-04-25T07:50:46.152" v="5794" actId="20577"/>
          <ac:spMkLst>
            <pc:docMk/>
            <pc:sldMk cId="1587974003" sldId="430"/>
            <ac:spMk id="17" creationId="{B6731F69-4FBB-BD4D-0DD6-3E92D5B82074}"/>
          </ac:spMkLst>
        </pc:spChg>
        <pc:spChg chg="mod">
          <ac:chgData name="Sudvarg, Marion" userId="2bb9b31b-5f3c-4f72-8e1f-41eb276ee9c6" providerId="ADAL" clId="{6766337D-F933-4FBA-A4EF-366814371C29}" dt="2024-04-25T07:51:27.077" v="5796" actId="14826"/>
          <ac:spMkLst>
            <pc:docMk/>
            <pc:sldMk cId="1587974003" sldId="430"/>
            <ac:spMk id="21" creationId="{618E3DC3-C09E-DEA4-EDED-A19AFD82A064}"/>
          </ac:spMkLst>
        </pc:spChg>
        <pc:grpChg chg="add mod">
          <ac:chgData name="Sudvarg, Marion" userId="2bb9b31b-5f3c-4f72-8e1f-41eb276ee9c6" providerId="ADAL" clId="{6766337D-F933-4FBA-A4EF-366814371C29}" dt="2024-04-29T08:46:32.712" v="13481" actId="1076"/>
          <ac:grpSpMkLst>
            <pc:docMk/>
            <pc:sldMk cId="1587974003" sldId="430"/>
            <ac:grpSpMk id="2" creationId="{F8F1293B-293F-146F-70B8-365F94CBAC09}"/>
          </ac:grpSpMkLst>
        </pc:grpChg>
        <pc:grpChg chg="del">
          <ac:chgData name="Sudvarg, Marion" userId="2bb9b31b-5f3c-4f72-8e1f-41eb276ee9c6" providerId="ADAL" clId="{6766337D-F933-4FBA-A4EF-366814371C29}" dt="2024-04-29T08:44:46.531" v="13463" actId="478"/>
          <ac:grpSpMkLst>
            <pc:docMk/>
            <pc:sldMk cId="1587974003" sldId="430"/>
            <ac:grpSpMk id="19" creationId="{C571EDA1-3D88-7459-48DE-6B07FF94738D}"/>
          </ac:grpSpMkLst>
        </pc:grpChg>
        <pc:grpChg chg="mod">
          <ac:chgData name="Sudvarg, Marion" userId="2bb9b31b-5f3c-4f72-8e1f-41eb276ee9c6" providerId="ADAL" clId="{6766337D-F933-4FBA-A4EF-366814371C29}" dt="2024-04-25T07:51:05.680" v="5795" actId="14826"/>
          <ac:grpSpMkLst>
            <pc:docMk/>
            <pc:sldMk cId="1587974003" sldId="430"/>
            <ac:grpSpMk id="20" creationId="{6FFAB6E9-9BC0-3693-45CB-D804768912A8}"/>
          </ac:grpSpMkLst>
        </pc:grpChg>
        <pc:grpChg chg="mod">
          <ac:chgData name="Sudvarg, Marion" userId="2bb9b31b-5f3c-4f72-8e1f-41eb276ee9c6" providerId="ADAL" clId="{6766337D-F933-4FBA-A4EF-366814371C29}" dt="2024-04-25T07:51:27.077" v="5796" actId="14826"/>
          <ac:grpSpMkLst>
            <pc:docMk/>
            <pc:sldMk cId="1587974003" sldId="430"/>
            <ac:grpSpMk id="22" creationId="{6BFEACAF-D7CE-351C-B5EC-233C797C88BA}"/>
          </ac:grpSpMkLst>
        </pc:grpChg>
        <pc:picChg chg="mod">
          <ac:chgData name="Sudvarg, Marion" userId="2bb9b31b-5f3c-4f72-8e1f-41eb276ee9c6" providerId="ADAL" clId="{6766337D-F933-4FBA-A4EF-366814371C29}" dt="2024-04-29T08:44:46.797" v="13464"/>
          <ac:picMkLst>
            <pc:docMk/>
            <pc:sldMk cId="1587974003" sldId="430"/>
            <ac:picMk id="3" creationId="{27982AC1-0373-B911-E34A-33EC379730EB}"/>
          </ac:picMkLst>
        </pc:picChg>
        <pc:picChg chg="mod">
          <ac:chgData name="Sudvarg, Marion" userId="2bb9b31b-5f3c-4f72-8e1f-41eb276ee9c6" providerId="ADAL" clId="{6766337D-F933-4FBA-A4EF-366814371C29}" dt="2024-04-25T07:51:27.077" v="5796" actId="14826"/>
          <ac:picMkLst>
            <pc:docMk/>
            <pc:sldMk cId="1587974003" sldId="430"/>
            <ac:picMk id="14" creationId="{9505D219-0307-2995-7B5F-C397EFA6DCF3}"/>
          </ac:picMkLst>
        </pc:picChg>
        <pc:picChg chg="mod">
          <ac:chgData name="Sudvarg, Marion" userId="2bb9b31b-5f3c-4f72-8e1f-41eb276ee9c6" providerId="ADAL" clId="{6766337D-F933-4FBA-A4EF-366814371C29}" dt="2024-04-25T07:51:05.680" v="5795" actId="14826"/>
          <ac:picMkLst>
            <pc:docMk/>
            <pc:sldMk cId="1587974003" sldId="430"/>
            <ac:picMk id="16" creationId="{F28B057A-B478-E8C5-5D58-E20A2BE29935}"/>
          </ac:picMkLst>
        </pc:picChg>
      </pc:sldChg>
      <pc:sldChg chg="addSp delSp modSp new mod delAnim modAnim">
        <pc:chgData name="Sudvarg, Marion" userId="2bb9b31b-5f3c-4f72-8e1f-41eb276ee9c6" providerId="ADAL" clId="{6766337D-F933-4FBA-A4EF-366814371C29}" dt="2024-04-25T08:28:24.035" v="6049"/>
        <pc:sldMkLst>
          <pc:docMk/>
          <pc:sldMk cId="2667227119" sldId="431"/>
        </pc:sldMkLst>
        <pc:spChg chg="del">
          <ac:chgData name="Sudvarg, Marion" userId="2bb9b31b-5f3c-4f72-8e1f-41eb276ee9c6" providerId="ADAL" clId="{6766337D-F933-4FBA-A4EF-366814371C29}" dt="2024-04-25T07:57:04.262" v="5825" actId="478"/>
          <ac:spMkLst>
            <pc:docMk/>
            <pc:sldMk cId="2667227119" sldId="431"/>
            <ac:spMk id="2" creationId="{324E296E-7D42-6F69-2B24-3CA4E2BB7DF2}"/>
          </ac:spMkLst>
        </pc:spChg>
        <pc:spChg chg="del">
          <ac:chgData name="Sudvarg, Marion" userId="2bb9b31b-5f3c-4f72-8e1f-41eb276ee9c6" providerId="ADAL" clId="{6766337D-F933-4FBA-A4EF-366814371C29}" dt="2024-04-25T07:57:06.453" v="5826" actId="478"/>
          <ac:spMkLst>
            <pc:docMk/>
            <pc:sldMk cId="2667227119" sldId="431"/>
            <ac:spMk id="3" creationId="{DB7F0384-5B7B-86CD-F5A1-278FF63E5F20}"/>
          </ac:spMkLst>
        </pc:spChg>
        <pc:spChg chg="del">
          <ac:chgData name="Sudvarg, Marion" userId="2bb9b31b-5f3c-4f72-8e1f-41eb276ee9c6" providerId="ADAL" clId="{6766337D-F933-4FBA-A4EF-366814371C29}" dt="2024-04-25T08:02:45.284" v="5827" actId="478"/>
          <ac:spMkLst>
            <pc:docMk/>
            <pc:sldMk cId="2667227119" sldId="431"/>
            <ac:spMk id="5" creationId="{0C59C87C-B6A5-4C05-7918-477969541AA6}"/>
          </ac:spMkLst>
        </pc:spChg>
        <pc:spChg chg="add mod">
          <ac:chgData name="Sudvarg, Marion" userId="2bb9b31b-5f3c-4f72-8e1f-41eb276ee9c6" providerId="ADAL" clId="{6766337D-F933-4FBA-A4EF-366814371C29}" dt="2024-04-25T08:06:29.290" v="5848" actId="20577"/>
          <ac:spMkLst>
            <pc:docMk/>
            <pc:sldMk cId="2667227119" sldId="431"/>
            <ac:spMk id="7" creationId="{DC2714E3-ECE3-8CFC-664D-72026A1D5584}"/>
          </ac:spMkLst>
        </pc:spChg>
        <pc:spChg chg="del mod topLvl">
          <ac:chgData name="Sudvarg, Marion" userId="2bb9b31b-5f3c-4f72-8e1f-41eb276ee9c6" providerId="ADAL" clId="{6766337D-F933-4FBA-A4EF-366814371C29}" dt="2024-04-25T08:12:02.472" v="5894" actId="478"/>
          <ac:spMkLst>
            <pc:docMk/>
            <pc:sldMk cId="2667227119" sldId="431"/>
            <ac:spMk id="10" creationId="{804AD840-D96E-0673-C419-1929D823B761}"/>
          </ac:spMkLst>
        </pc:spChg>
        <pc:spChg chg="add mod">
          <ac:chgData name="Sudvarg, Marion" userId="2bb9b31b-5f3c-4f72-8e1f-41eb276ee9c6" providerId="ADAL" clId="{6766337D-F933-4FBA-A4EF-366814371C29}" dt="2024-04-25T08:25:34.074" v="5979" actId="1036"/>
          <ac:spMkLst>
            <pc:docMk/>
            <pc:sldMk cId="2667227119" sldId="431"/>
            <ac:spMk id="11" creationId="{746E0481-134B-F5A6-41D7-7C1A35CE1C0D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16" creationId="{66C89BDE-EC78-4442-817E-827151D6ED4C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17" creationId="{6DE0E9B2-FB13-E287-E189-F772D85B42F9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18" creationId="{7763529D-A9B8-00DB-2A13-B7F8C7BDF16A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19" creationId="{45107A24-FBEE-7C39-D90D-2080F640AE85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0" creationId="{96E3A4AF-5E1D-6655-77D7-9193FB6E3846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1" creationId="{CE1AC4E7-0ED9-962C-E6F7-5D2B4AB8C649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2" creationId="{CEA0F61F-F099-76A1-5F76-F472F98536D3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3" creationId="{C98AA0F4-B630-E8D8-CAEC-1804354F1038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4" creationId="{8725A00B-4FCA-1DDA-F67B-EA314E69BD3B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5" creationId="{E3FD148E-1445-DB50-3244-59151DCAE081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6" creationId="{197B1306-DA09-0154-0826-4E924F024D72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7" creationId="{4B196E1C-78FE-1597-FD0D-0EF9868E6177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8" creationId="{B6D8AFD6-E1E0-FDB3-B28A-C1957CFCF77A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29" creationId="{675F2CE6-1855-B318-2459-2ED21A19F6BD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31" creationId="{69974176-F26F-D4B9-BD61-E5D562C8EB94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32" creationId="{54F25DF4-FB43-AE13-FF9C-FB5DCB1589F9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33" creationId="{C7B45707-8698-B64D-F2E6-5790D6628FA9}"/>
          </ac:spMkLst>
        </pc:spChg>
        <pc:spChg chg="add mod">
          <ac:chgData name="Sudvarg, Marion" userId="2bb9b31b-5f3c-4f72-8e1f-41eb276ee9c6" providerId="ADAL" clId="{6766337D-F933-4FBA-A4EF-366814371C29}" dt="2024-04-25T08:23:50.343" v="5917"/>
          <ac:spMkLst>
            <pc:docMk/>
            <pc:sldMk cId="2667227119" sldId="431"/>
            <ac:spMk id="34" creationId="{135E458F-7746-6822-30C6-4DDCAC30B0F5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36" creationId="{5EB29FE8-691B-BC50-CB67-59CA73A23DE1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37" creationId="{23C11566-7F38-A6CF-06EA-5E3741274D85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38" creationId="{858094DE-06DB-C706-ACD0-C33D2D3C4B9D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39" creationId="{4C43D311-C043-7126-6A87-AFE760949D3F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0" creationId="{ACA59F05-E040-4F8B-C9B5-F271AE85E1C0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1" creationId="{C3F232F2-53BE-A771-E9F0-BFC72CAF10CE}"/>
          </ac:spMkLst>
        </pc:spChg>
        <pc:spChg chg="add del mod topLvl">
          <ac:chgData name="Sudvarg, Marion" userId="2bb9b31b-5f3c-4f72-8e1f-41eb276ee9c6" providerId="ADAL" clId="{6766337D-F933-4FBA-A4EF-366814371C29}" dt="2024-04-25T08:27:43.135" v="6031" actId="478"/>
          <ac:spMkLst>
            <pc:docMk/>
            <pc:sldMk cId="2667227119" sldId="431"/>
            <ac:spMk id="42" creationId="{F438ACD8-BEFA-191D-DCF4-AC012B1077B6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3" creationId="{AB81C4A3-BEFF-0CA5-E402-9BD35492EC26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4" creationId="{513668B4-D458-3D99-387B-967EFB533D5C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5" creationId="{144F05D6-89C4-554E-92FF-611567A30166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6" creationId="{39D11B63-76F0-EDA2-5979-5249BC3BFA5F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7" creationId="{7B2D11E3-8400-4280-F971-2EA981095A90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8" creationId="{3A95CB69-8D86-11F8-A775-01B4B0946191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49" creationId="{64CE97AD-9A67-6035-03BE-38BEB43052C9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51" creationId="{D6AF7143-689B-6494-EB4E-5233B89E399C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52" creationId="{FF480348-6323-38DD-227F-FA2C70F651D1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53" creationId="{198DB555-F70A-8FF5-A347-9B558D20F0FB}"/>
          </ac:spMkLst>
        </pc:spChg>
        <pc:spChg chg="add mod topLvl">
          <ac:chgData name="Sudvarg, Marion" userId="2bb9b31b-5f3c-4f72-8e1f-41eb276ee9c6" providerId="ADAL" clId="{6766337D-F933-4FBA-A4EF-366814371C29}" dt="2024-04-25T08:28:10.506" v="6035" actId="164"/>
          <ac:spMkLst>
            <pc:docMk/>
            <pc:sldMk cId="2667227119" sldId="431"/>
            <ac:spMk id="54" creationId="{18432BD2-F156-93C6-07C5-492D736D16BD}"/>
          </ac:spMkLst>
        </pc:spChg>
        <pc:spChg chg="add mod">
          <ac:chgData name="Sudvarg, Marion" userId="2bb9b31b-5f3c-4f72-8e1f-41eb276ee9c6" providerId="ADAL" clId="{6766337D-F933-4FBA-A4EF-366814371C29}" dt="2024-04-25T08:28:16.654" v="6048" actId="1035"/>
          <ac:spMkLst>
            <pc:docMk/>
            <pc:sldMk cId="2667227119" sldId="431"/>
            <ac:spMk id="55" creationId="{39171C44-9292-E0DB-A6AE-7C234A533081}"/>
          </ac:spMkLst>
        </pc:spChg>
        <pc:spChg chg="add mod">
          <ac:chgData name="Sudvarg, Marion" userId="2bb9b31b-5f3c-4f72-8e1f-41eb276ee9c6" providerId="ADAL" clId="{6766337D-F933-4FBA-A4EF-366814371C29}" dt="2024-04-25T08:28:16.654" v="6048" actId="1035"/>
          <ac:spMkLst>
            <pc:docMk/>
            <pc:sldMk cId="2667227119" sldId="431"/>
            <ac:spMk id="56" creationId="{789F82FC-AEA4-B05B-88BB-9C8EF1FEB079}"/>
          </ac:spMkLst>
        </pc:spChg>
        <pc:spChg chg="add mod">
          <ac:chgData name="Sudvarg, Marion" userId="2bb9b31b-5f3c-4f72-8e1f-41eb276ee9c6" providerId="ADAL" clId="{6766337D-F933-4FBA-A4EF-366814371C29}" dt="2024-04-25T08:28:16.654" v="6048" actId="1035"/>
          <ac:spMkLst>
            <pc:docMk/>
            <pc:sldMk cId="2667227119" sldId="431"/>
            <ac:spMk id="57" creationId="{6023EF44-284F-B2A3-C3B7-7B427CF56060}"/>
          </ac:spMkLst>
        </pc:spChg>
        <pc:spChg chg="add mod">
          <ac:chgData name="Sudvarg, Marion" userId="2bb9b31b-5f3c-4f72-8e1f-41eb276ee9c6" providerId="ADAL" clId="{6766337D-F933-4FBA-A4EF-366814371C29}" dt="2024-04-25T08:27:00.549" v="6028" actId="1076"/>
          <ac:spMkLst>
            <pc:docMk/>
            <pc:sldMk cId="2667227119" sldId="431"/>
            <ac:spMk id="59" creationId="{25958A89-CAE7-C630-DD62-A7953443F9FC}"/>
          </ac:spMkLst>
        </pc:spChg>
        <pc:grpChg chg="add del mod">
          <ac:chgData name="Sudvarg, Marion" userId="2bb9b31b-5f3c-4f72-8e1f-41eb276ee9c6" providerId="ADAL" clId="{6766337D-F933-4FBA-A4EF-366814371C29}" dt="2024-04-25T08:08:35.901" v="5856" actId="165"/>
          <ac:grpSpMkLst>
            <pc:docMk/>
            <pc:sldMk cId="2667227119" sldId="431"/>
            <ac:grpSpMk id="8" creationId="{E5961789-5C6D-F87E-9074-4F9B7CEC1EC4}"/>
          </ac:grpSpMkLst>
        </pc:grpChg>
        <pc:grpChg chg="add del mod">
          <ac:chgData name="Sudvarg, Marion" userId="2bb9b31b-5f3c-4f72-8e1f-41eb276ee9c6" providerId="ADAL" clId="{6766337D-F933-4FBA-A4EF-366814371C29}" dt="2024-04-25T08:27:40.185" v="6030" actId="165"/>
          <ac:grpSpMkLst>
            <pc:docMk/>
            <pc:sldMk cId="2667227119" sldId="431"/>
            <ac:grpSpMk id="58" creationId="{130B904C-4317-922A-71C1-9D3F4B96C612}"/>
          </ac:grpSpMkLst>
        </pc:grpChg>
        <pc:grpChg chg="add mod">
          <ac:chgData name="Sudvarg, Marion" userId="2bb9b31b-5f3c-4f72-8e1f-41eb276ee9c6" providerId="ADAL" clId="{6766337D-F933-4FBA-A4EF-366814371C29}" dt="2024-04-25T08:28:10.506" v="6035" actId="164"/>
          <ac:grpSpMkLst>
            <pc:docMk/>
            <pc:sldMk cId="2667227119" sldId="431"/>
            <ac:grpSpMk id="62" creationId="{2ED2EC0E-2B74-AE92-26DF-F4BC92714BBE}"/>
          </ac:grpSpMkLst>
        </pc:grpChg>
        <pc:picChg chg="del mod topLvl">
          <ac:chgData name="Sudvarg, Marion" userId="2bb9b31b-5f3c-4f72-8e1f-41eb276ee9c6" providerId="ADAL" clId="{6766337D-F933-4FBA-A4EF-366814371C29}" dt="2024-04-25T08:12:01.757" v="5893" actId="478"/>
          <ac:picMkLst>
            <pc:docMk/>
            <pc:sldMk cId="2667227119" sldId="431"/>
            <ac:picMk id="9" creationId="{5CC965DC-5262-5C2A-FFAD-CB4D707C3FBE}"/>
          </ac:picMkLst>
        </pc:picChg>
        <pc:picChg chg="add del mod">
          <ac:chgData name="Sudvarg, Marion" userId="2bb9b31b-5f3c-4f72-8e1f-41eb276ee9c6" providerId="ADAL" clId="{6766337D-F933-4FBA-A4EF-366814371C29}" dt="2024-04-25T08:23:34.440" v="5915" actId="478"/>
          <ac:picMkLst>
            <pc:docMk/>
            <pc:sldMk cId="2667227119" sldId="431"/>
            <ac:picMk id="12" creationId="{A880D637-82B8-5354-BB16-710EBDA59EE5}"/>
          </ac:picMkLst>
        </pc:picChg>
        <pc:picChg chg="add del mod">
          <ac:chgData name="Sudvarg, Marion" userId="2bb9b31b-5f3c-4f72-8e1f-41eb276ee9c6" providerId="ADAL" clId="{6766337D-F933-4FBA-A4EF-366814371C29}" dt="2024-04-25T08:23:35.888" v="5916" actId="478"/>
          <ac:picMkLst>
            <pc:docMk/>
            <pc:sldMk cId="2667227119" sldId="431"/>
            <ac:picMk id="13" creationId="{4AE0C016-B92D-B821-3997-62DB7C9D92DB}"/>
          </ac:picMkLst>
        </pc:picChg>
        <pc:picChg chg="add del mod">
          <ac:chgData name="Sudvarg, Marion" userId="2bb9b31b-5f3c-4f72-8e1f-41eb276ee9c6" providerId="ADAL" clId="{6766337D-F933-4FBA-A4EF-366814371C29}" dt="2024-04-25T08:23:33.383" v="5914" actId="478"/>
          <ac:picMkLst>
            <pc:docMk/>
            <pc:sldMk cId="2667227119" sldId="431"/>
            <ac:picMk id="14" creationId="{C78A44F5-4441-6EC2-FF90-5AD1DE6D3B4C}"/>
          </ac:picMkLst>
        </pc:picChg>
        <pc:picChg chg="add mod">
          <ac:chgData name="Sudvarg, Marion" userId="2bb9b31b-5f3c-4f72-8e1f-41eb276ee9c6" providerId="ADAL" clId="{6766337D-F933-4FBA-A4EF-366814371C29}" dt="2024-04-25T08:23:50.343" v="5917"/>
          <ac:picMkLst>
            <pc:docMk/>
            <pc:sldMk cId="2667227119" sldId="431"/>
            <ac:picMk id="15" creationId="{C405E846-EB31-7BF6-ADA7-49CCBD5E140D}"/>
          </ac:picMkLst>
        </pc:picChg>
        <pc:picChg chg="add mod">
          <ac:chgData name="Sudvarg, Marion" userId="2bb9b31b-5f3c-4f72-8e1f-41eb276ee9c6" providerId="ADAL" clId="{6766337D-F933-4FBA-A4EF-366814371C29}" dt="2024-04-25T08:23:50.343" v="5917"/>
          <ac:picMkLst>
            <pc:docMk/>
            <pc:sldMk cId="2667227119" sldId="431"/>
            <ac:picMk id="30" creationId="{ECABE06B-866B-FEF0-EB67-069047AD693A}"/>
          </ac:picMkLst>
        </pc:picChg>
        <pc:picChg chg="add mod topLvl">
          <ac:chgData name="Sudvarg, Marion" userId="2bb9b31b-5f3c-4f72-8e1f-41eb276ee9c6" providerId="ADAL" clId="{6766337D-F933-4FBA-A4EF-366814371C29}" dt="2024-04-25T08:28:10.506" v="6035" actId="164"/>
          <ac:picMkLst>
            <pc:docMk/>
            <pc:sldMk cId="2667227119" sldId="431"/>
            <ac:picMk id="35" creationId="{0467D00A-8B0C-9948-E856-923F592337D0}"/>
          </ac:picMkLst>
        </pc:picChg>
        <pc:picChg chg="add mod topLvl">
          <ac:chgData name="Sudvarg, Marion" userId="2bb9b31b-5f3c-4f72-8e1f-41eb276ee9c6" providerId="ADAL" clId="{6766337D-F933-4FBA-A4EF-366814371C29}" dt="2024-04-25T08:28:10.506" v="6035" actId="164"/>
          <ac:picMkLst>
            <pc:docMk/>
            <pc:sldMk cId="2667227119" sldId="431"/>
            <ac:picMk id="50" creationId="{2C5523A7-0618-980C-8799-2747054C1887}"/>
          </ac:picMkLst>
        </pc:picChg>
        <pc:picChg chg="add mod">
          <ac:chgData name="Sudvarg, Marion" userId="2bb9b31b-5f3c-4f72-8e1f-41eb276ee9c6" providerId="ADAL" clId="{6766337D-F933-4FBA-A4EF-366814371C29}" dt="2024-04-25T08:28:10.506" v="6035" actId="164"/>
          <ac:picMkLst>
            <pc:docMk/>
            <pc:sldMk cId="2667227119" sldId="431"/>
            <ac:picMk id="61" creationId="{26B93AC8-89FD-8FE9-61A9-8537B62E7D41}"/>
          </ac:picMkLst>
        </pc:picChg>
      </pc:sldChg>
      <pc:sldChg chg="new del">
        <pc:chgData name="Sudvarg, Marion" userId="2bb9b31b-5f3c-4f72-8e1f-41eb276ee9c6" providerId="ADAL" clId="{6766337D-F933-4FBA-A4EF-366814371C29}" dt="2024-04-25T07:54:30.598" v="5798" actId="47"/>
        <pc:sldMkLst>
          <pc:docMk/>
          <pc:sldMk cId="4222597782" sldId="431"/>
        </pc:sldMkLst>
      </pc:sldChg>
      <pc:sldChg chg="delSp modSp add mod delAnim">
        <pc:chgData name="Sudvarg, Marion" userId="2bb9b31b-5f3c-4f72-8e1f-41eb276ee9c6" providerId="ADAL" clId="{6766337D-F933-4FBA-A4EF-366814371C29}" dt="2024-04-25T07:56:57.607" v="5824" actId="478"/>
        <pc:sldMkLst>
          <pc:docMk/>
          <pc:sldMk cId="2628332173" sldId="432"/>
        </pc:sldMkLst>
        <pc:spChg chg="mod">
          <ac:chgData name="Sudvarg, Marion" userId="2bb9b31b-5f3c-4f72-8e1f-41eb276ee9c6" providerId="ADAL" clId="{6766337D-F933-4FBA-A4EF-366814371C29}" dt="2024-04-25T07:55:43.017" v="5823" actId="20577"/>
          <ac:spMkLst>
            <pc:docMk/>
            <pc:sldMk cId="2628332173" sldId="432"/>
            <ac:spMk id="3" creationId="{F010281D-5FE0-56FE-3749-864A82003249}"/>
          </ac:spMkLst>
        </pc:spChg>
        <pc:spChg chg="del">
          <ac:chgData name="Sudvarg, Marion" userId="2bb9b31b-5f3c-4f72-8e1f-41eb276ee9c6" providerId="ADAL" clId="{6766337D-F933-4FBA-A4EF-366814371C29}" dt="2024-04-25T07:56:57.607" v="5824" actId="478"/>
          <ac:spMkLst>
            <pc:docMk/>
            <pc:sldMk cId="2628332173" sldId="432"/>
            <ac:spMk id="8" creationId="{56D25DA9-CBE5-F806-DD8E-4A0F14D7E910}"/>
          </ac:spMkLst>
        </pc:spChg>
      </pc:sldChg>
      <pc:sldChg chg="modSp add del mod modAnim">
        <pc:chgData name="Sudvarg, Marion" userId="2bb9b31b-5f3c-4f72-8e1f-41eb276ee9c6" providerId="ADAL" clId="{6766337D-F933-4FBA-A4EF-366814371C29}" dt="2024-04-25T08:31:37.767" v="6051" actId="47"/>
        <pc:sldMkLst>
          <pc:docMk/>
          <pc:sldMk cId="1002965174" sldId="433"/>
        </pc:sldMkLst>
        <pc:spChg chg="mod">
          <ac:chgData name="Sudvarg, Marion" userId="2bb9b31b-5f3c-4f72-8e1f-41eb276ee9c6" providerId="ADAL" clId="{6766337D-F933-4FBA-A4EF-366814371C29}" dt="2024-04-25T08:10:17.239" v="5873" actId="27636"/>
          <ac:spMkLst>
            <pc:docMk/>
            <pc:sldMk cId="1002965174" sldId="433"/>
            <ac:spMk id="8" creationId="{258EA0FE-FE3A-8823-E4D4-B4BCA6482A71}"/>
          </ac:spMkLst>
        </pc:spChg>
      </pc:sldChg>
      <pc:sldChg chg="addSp delSp modSp new mod">
        <pc:chgData name="Sudvarg, Marion" userId="2bb9b31b-5f3c-4f72-8e1f-41eb276ee9c6" providerId="ADAL" clId="{6766337D-F933-4FBA-A4EF-366814371C29}" dt="2024-04-28T06:02:58.580" v="11814" actId="1076"/>
        <pc:sldMkLst>
          <pc:docMk/>
          <pc:sldMk cId="3259915684" sldId="434"/>
        </pc:sldMkLst>
        <pc:spChg chg="del">
          <ac:chgData name="Sudvarg, Marion" userId="2bb9b31b-5f3c-4f72-8e1f-41eb276ee9c6" providerId="ADAL" clId="{6766337D-F933-4FBA-A4EF-366814371C29}" dt="2024-04-25T08:08:49.036" v="5859" actId="478"/>
          <ac:spMkLst>
            <pc:docMk/>
            <pc:sldMk cId="3259915684" sldId="434"/>
            <ac:spMk id="2" creationId="{D4FEA848-23E1-4B41-92B5-3CBDB7CB4D26}"/>
          </ac:spMkLst>
        </pc:spChg>
        <pc:spChg chg="del">
          <ac:chgData name="Sudvarg, Marion" userId="2bb9b31b-5f3c-4f72-8e1f-41eb276ee9c6" providerId="ADAL" clId="{6766337D-F933-4FBA-A4EF-366814371C29}" dt="2024-04-25T08:08:48.527" v="5858" actId="478"/>
          <ac:spMkLst>
            <pc:docMk/>
            <pc:sldMk cId="3259915684" sldId="434"/>
            <ac:spMk id="3" creationId="{6B586E9D-F5F6-A8C4-255C-4AA2BDA1187F}"/>
          </ac:spMkLst>
        </pc:spChg>
        <pc:spChg chg="del">
          <ac:chgData name="Sudvarg, Marion" userId="2bb9b31b-5f3c-4f72-8e1f-41eb276ee9c6" providerId="ADAL" clId="{6766337D-F933-4FBA-A4EF-366814371C29}" dt="2024-04-25T08:08:22.456" v="5851" actId="478"/>
          <ac:spMkLst>
            <pc:docMk/>
            <pc:sldMk cId="3259915684" sldId="434"/>
            <ac:spMk id="5" creationId="{B1A1DE49-DFFB-7850-0378-E74D1B76BB4B}"/>
          </ac:spMkLst>
        </pc:spChg>
        <pc:spChg chg="add mod">
          <ac:chgData name="Sudvarg, Marion" userId="2bb9b31b-5f3c-4f72-8e1f-41eb276ee9c6" providerId="ADAL" clId="{6766337D-F933-4FBA-A4EF-366814371C29}" dt="2024-04-28T06:02:58.580" v="11814" actId="1076"/>
          <ac:spMkLst>
            <pc:docMk/>
            <pc:sldMk cId="3259915684" sldId="434"/>
            <ac:spMk id="8" creationId="{700E5ECC-EDC5-2D99-076F-E3C439E007B5}"/>
          </ac:spMkLst>
        </pc:spChg>
        <pc:spChg chg="add mod">
          <ac:chgData name="Sudvarg, Marion" userId="2bb9b31b-5f3c-4f72-8e1f-41eb276ee9c6" providerId="ADAL" clId="{6766337D-F933-4FBA-A4EF-366814371C29}" dt="2024-04-25T08:11:39.784" v="5885" actId="1076"/>
          <ac:spMkLst>
            <pc:docMk/>
            <pc:sldMk cId="3259915684" sldId="434"/>
            <ac:spMk id="10" creationId="{1B397DA6-607C-1F9A-2CE3-A5C702EBDB48}"/>
          </ac:spMkLst>
        </pc:spChg>
        <pc:picChg chg="add del mod">
          <ac:chgData name="Sudvarg, Marion" userId="2bb9b31b-5f3c-4f72-8e1f-41eb276ee9c6" providerId="ADAL" clId="{6766337D-F933-4FBA-A4EF-366814371C29}" dt="2024-04-25T08:08:27.608" v="5854" actId="478"/>
          <ac:picMkLst>
            <pc:docMk/>
            <pc:sldMk cId="3259915684" sldId="434"/>
            <ac:picMk id="6" creationId="{135CEDC9-AF60-A2A9-CB07-D976CA6B2A39}"/>
          </ac:picMkLst>
        </pc:picChg>
        <pc:picChg chg="add mod">
          <ac:chgData name="Sudvarg, Marion" userId="2bb9b31b-5f3c-4f72-8e1f-41eb276ee9c6" providerId="ADAL" clId="{6766337D-F933-4FBA-A4EF-366814371C29}" dt="2024-04-25T08:08:56.876" v="5862" actId="1076"/>
          <ac:picMkLst>
            <pc:docMk/>
            <pc:sldMk cId="3259915684" sldId="434"/>
            <ac:picMk id="7" creationId="{C80E0A77-D7E2-159D-70D6-6199753B9018}"/>
          </ac:picMkLst>
        </pc:picChg>
      </pc:sldChg>
      <pc:sldChg chg="addSp delSp modSp new mod ord modAnim">
        <pc:chgData name="Sudvarg, Marion" userId="2bb9b31b-5f3c-4f72-8e1f-41eb276ee9c6" providerId="ADAL" clId="{6766337D-F933-4FBA-A4EF-366814371C29}" dt="2024-04-25T08:59:55.366" v="6446" actId="20577"/>
        <pc:sldMkLst>
          <pc:docMk/>
          <pc:sldMk cId="2114646870" sldId="435"/>
        </pc:sldMkLst>
        <pc:spChg chg="del">
          <ac:chgData name="Sudvarg, Marion" userId="2bb9b31b-5f3c-4f72-8e1f-41eb276ee9c6" providerId="ADAL" clId="{6766337D-F933-4FBA-A4EF-366814371C29}" dt="2024-04-25T08:31:58.514" v="6053" actId="478"/>
          <ac:spMkLst>
            <pc:docMk/>
            <pc:sldMk cId="2114646870" sldId="435"/>
            <ac:spMk id="2" creationId="{DD65EA88-81C4-606D-79A3-8F8CF03B04B1}"/>
          </ac:spMkLst>
        </pc:spChg>
        <pc:spChg chg="del">
          <ac:chgData name="Sudvarg, Marion" userId="2bb9b31b-5f3c-4f72-8e1f-41eb276ee9c6" providerId="ADAL" clId="{6766337D-F933-4FBA-A4EF-366814371C29}" dt="2024-04-25T08:31:57.753" v="6052" actId="478"/>
          <ac:spMkLst>
            <pc:docMk/>
            <pc:sldMk cId="2114646870" sldId="435"/>
            <ac:spMk id="3" creationId="{9FC9CEAD-A2EB-193E-2820-467442AEB913}"/>
          </ac:spMkLst>
        </pc:spChg>
        <pc:spChg chg="del">
          <ac:chgData name="Sudvarg, Marion" userId="2bb9b31b-5f3c-4f72-8e1f-41eb276ee9c6" providerId="ADAL" clId="{6766337D-F933-4FBA-A4EF-366814371C29}" dt="2024-04-25T08:48:22.631" v="6185" actId="478"/>
          <ac:spMkLst>
            <pc:docMk/>
            <pc:sldMk cId="2114646870" sldId="435"/>
            <ac:spMk id="5" creationId="{E88BB076-642E-07EB-6A33-B3A0B040F282}"/>
          </ac:spMkLst>
        </pc:spChg>
        <pc:spChg chg="add mod">
          <ac:chgData name="Sudvarg, Marion" userId="2bb9b31b-5f3c-4f72-8e1f-41eb276ee9c6" providerId="ADAL" clId="{6766337D-F933-4FBA-A4EF-366814371C29}" dt="2024-04-25T08:32:17.078" v="6070" actId="207"/>
          <ac:spMkLst>
            <pc:docMk/>
            <pc:sldMk cId="2114646870" sldId="435"/>
            <ac:spMk id="6" creationId="{339D43CA-B4B9-287A-B422-7B11D51850B0}"/>
          </ac:spMkLst>
        </pc:spChg>
        <pc:spChg chg="add mod">
          <ac:chgData name="Sudvarg, Marion" userId="2bb9b31b-5f3c-4f72-8e1f-41eb276ee9c6" providerId="ADAL" clId="{6766337D-F933-4FBA-A4EF-366814371C29}" dt="2024-04-25T08:59:55.366" v="6446" actId="20577"/>
          <ac:spMkLst>
            <pc:docMk/>
            <pc:sldMk cId="2114646870" sldId="435"/>
            <ac:spMk id="7" creationId="{F7EA1E45-200A-1076-1B30-FCFB50736A7D}"/>
          </ac:spMkLst>
        </pc:spChg>
      </pc:sldChg>
      <pc:sldChg chg="addSp modSp add mod">
        <pc:chgData name="Sudvarg, Marion" userId="2bb9b31b-5f3c-4f72-8e1f-41eb276ee9c6" providerId="ADAL" clId="{6766337D-F933-4FBA-A4EF-366814371C29}" dt="2024-04-25T08:49:25.357" v="6251" actId="1076"/>
        <pc:sldMkLst>
          <pc:docMk/>
          <pc:sldMk cId="1073534803" sldId="436"/>
        </pc:sldMkLst>
        <pc:spChg chg="mod">
          <ac:chgData name="Sudvarg, Marion" userId="2bb9b31b-5f3c-4f72-8e1f-41eb276ee9c6" providerId="ADAL" clId="{6766337D-F933-4FBA-A4EF-366814371C29}" dt="2024-04-25T08:49:25.357" v="6251" actId="1076"/>
          <ac:spMkLst>
            <pc:docMk/>
            <pc:sldMk cId="1073534803" sldId="436"/>
            <ac:spMk id="6" creationId="{339D43CA-B4B9-287A-B422-7B11D51850B0}"/>
          </ac:spMkLst>
        </pc:spChg>
        <pc:spChg chg="mod">
          <ac:chgData name="Sudvarg, Marion" userId="2bb9b31b-5f3c-4f72-8e1f-41eb276ee9c6" providerId="ADAL" clId="{6766337D-F933-4FBA-A4EF-366814371C29}" dt="2024-04-25T08:49:24.898" v="6250" actId="1076"/>
          <ac:spMkLst>
            <pc:docMk/>
            <pc:sldMk cId="1073534803" sldId="436"/>
            <ac:spMk id="7" creationId="{F7EA1E45-200A-1076-1B30-FCFB50736A7D}"/>
          </ac:spMkLst>
        </pc:spChg>
        <pc:picChg chg="add mod">
          <ac:chgData name="Sudvarg, Marion" userId="2bb9b31b-5f3c-4f72-8e1f-41eb276ee9c6" providerId="ADAL" clId="{6766337D-F933-4FBA-A4EF-366814371C29}" dt="2024-04-25T08:49:17.397" v="6247"/>
          <ac:picMkLst>
            <pc:docMk/>
            <pc:sldMk cId="1073534803" sldId="436"/>
            <ac:picMk id="2" creationId="{28D5AD61-9482-5FC5-9BFC-56B2BC1F8AE1}"/>
          </ac:picMkLst>
        </pc:picChg>
      </pc:sldChg>
      <pc:sldChg chg="addSp delSp modSp new mod modAnim">
        <pc:chgData name="Sudvarg, Marion" userId="2bb9b31b-5f3c-4f72-8e1f-41eb276ee9c6" providerId="ADAL" clId="{6766337D-F933-4FBA-A4EF-366814371C29}" dt="2024-04-30T14:58:34.491" v="15863" actId="1035"/>
        <pc:sldMkLst>
          <pc:docMk/>
          <pc:sldMk cId="2865295987" sldId="437"/>
        </pc:sldMkLst>
        <pc:spChg chg="del">
          <ac:chgData name="Sudvarg, Marion" userId="2bb9b31b-5f3c-4f72-8e1f-41eb276ee9c6" providerId="ADAL" clId="{6766337D-F933-4FBA-A4EF-366814371C29}" dt="2024-04-25T08:49:59.642" v="6255" actId="478"/>
          <ac:spMkLst>
            <pc:docMk/>
            <pc:sldMk cId="2865295987" sldId="437"/>
            <ac:spMk id="2" creationId="{1E8000E8-27B5-F66E-40B5-01795079C9A9}"/>
          </ac:spMkLst>
        </pc:spChg>
        <pc:spChg chg="add mod">
          <ac:chgData name="Sudvarg, Marion" userId="2bb9b31b-5f3c-4f72-8e1f-41eb276ee9c6" providerId="ADAL" clId="{6766337D-F933-4FBA-A4EF-366814371C29}" dt="2024-04-29T00:19:22.045" v="12941" actId="14100"/>
          <ac:spMkLst>
            <pc:docMk/>
            <pc:sldMk cId="2865295987" sldId="437"/>
            <ac:spMk id="2" creationId="{6BF6EBDD-32E1-00C5-9261-9BE10815F29D}"/>
          </ac:spMkLst>
        </pc:spChg>
        <pc:spChg chg="add mod">
          <ac:chgData name="Sudvarg, Marion" userId="2bb9b31b-5f3c-4f72-8e1f-41eb276ee9c6" providerId="ADAL" clId="{6766337D-F933-4FBA-A4EF-366814371C29}" dt="2024-04-29T00:20:01.743" v="12951" actId="14100"/>
          <ac:spMkLst>
            <pc:docMk/>
            <pc:sldMk cId="2865295987" sldId="437"/>
            <ac:spMk id="3" creationId="{3BD41C29-7D57-80B5-1525-30C23A6087D8}"/>
          </ac:spMkLst>
        </pc:spChg>
        <pc:spChg chg="del">
          <ac:chgData name="Sudvarg, Marion" userId="2bb9b31b-5f3c-4f72-8e1f-41eb276ee9c6" providerId="ADAL" clId="{6766337D-F933-4FBA-A4EF-366814371C29}" dt="2024-04-25T08:49:34.252" v="6253" actId="478"/>
          <ac:spMkLst>
            <pc:docMk/>
            <pc:sldMk cId="2865295987" sldId="437"/>
            <ac:spMk id="3" creationId="{672EA959-C915-9F01-F206-257903FB8EEC}"/>
          </ac:spMkLst>
        </pc:spChg>
        <pc:spChg chg="add mod">
          <ac:chgData name="Sudvarg, Marion" userId="2bb9b31b-5f3c-4f72-8e1f-41eb276ee9c6" providerId="ADAL" clId="{6766337D-F933-4FBA-A4EF-366814371C29}" dt="2024-04-25T08:51:47.654" v="6369" actId="255"/>
          <ac:spMkLst>
            <pc:docMk/>
            <pc:sldMk cId="2865295987" sldId="437"/>
            <ac:spMk id="7" creationId="{BFBDFF7B-5EE6-D9A5-7949-FC066E760174}"/>
          </ac:spMkLst>
        </pc:spChg>
        <pc:spChg chg="add mod">
          <ac:chgData name="Sudvarg, Marion" userId="2bb9b31b-5f3c-4f72-8e1f-41eb276ee9c6" providerId="ADAL" clId="{6766337D-F933-4FBA-A4EF-366814371C29}" dt="2024-04-29T00:20:20.972" v="12956" actId="14100"/>
          <ac:spMkLst>
            <pc:docMk/>
            <pc:sldMk cId="2865295987" sldId="437"/>
            <ac:spMk id="8" creationId="{5D1EFF1E-1D11-AA64-BC37-C65E98DBAA3B}"/>
          </ac:spMkLst>
        </pc:spChg>
        <pc:spChg chg="add mod">
          <ac:chgData name="Sudvarg, Marion" userId="2bb9b31b-5f3c-4f72-8e1f-41eb276ee9c6" providerId="ADAL" clId="{6766337D-F933-4FBA-A4EF-366814371C29}" dt="2024-04-29T00:20:34.716" v="12961" actId="14100"/>
          <ac:spMkLst>
            <pc:docMk/>
            <pc:sldMk cId="2865295987" sldId="437"/>
            <ac:spMk id="10" creationId="{EE902FE1-5354-F73E-D090-49B4AC2807FC}"/>
          </ac:spMkLst>
        </pc:spChg>
        <pc:picChg chg="add mod">
          <ac:chgData name="Sudvarg, Marion" userId="2bb9b31b-5f3c-4f72-8e1f-41eb276ee9c6" providerId="ADAL" clId="{6766337D-F933-4FBA-A4EF-366814371C29}" dt="2024-04-29T00:19:53.781" v="12949" actId="1076"/>
          <ac:picMkLst>
            <pc:docMk/>
            <pc:sldMk cId="2865295987" sldId="437"/>
            <ac:picMk id="6" creationId="{1CE388EA-0681-EC8A-0CAE-07C054EB292F}"/>
          </ac:picMkLst>
        </pc:picChg>
        <pc:picChg chg="add mod">
          <ac:chgData name="Sudvarg, Marion" userId="2bb9b31b-5f3c-4f72-8e1f-41eb276ee9c6" providerId="ADAL" clId="{6766337D-F933-4FBA-A4EF-366814371C29}" dt="2024-04-30T14:58:34.491" v="15863" actId="1035"/>
          <ac:picMkLst>
            <pc:docMk/>
            <pc:sldMk cId="2865295987" sldId="437"/>
            <ac:picMk id="9" creationId="{64358474-EDF3-2571-A256-0513DB495D73}"/>
          </ac:picMkLst>
        </pc:picChg>
      </pc:sldChg>
      <pc:sldChg chg="new del">
        <pc:chgData name="Sudvarg, Marion" userId="2bb9b31b-5f3c-4f72-8e1f-41eb276ee9c6" providerId="ADAL" clId="{6766337D-F933-4FBA-A4EF-366814371C29}" dt="2024-04-25T09:00:41.791" v="6448" actId="47"/>
        <pc:sldMkLst>
          <pc:docMk/>
          <pc:sldMk cId="2618703392" sldId="438"/>
        </pc:sldMkLst>
      </pc:sldChg>
      <pc:sldChg chg="addSp modSp add mod modTransition modAnim">
        <pc:chgData name="Sudvarg, Marion" userId="2bb9b31b-5f3c-4f72-8e1f-41eb276ee9c6" providerId="ADAL" clId="{6766337D-F933-4FBA-A4EF-366814371C29}" dt="2024-04-30T15:00:21.107" v="15871"/>
        <pc:sldMkLst>
          <pc:docMk/>
          <pc:sldMk cId="1261837319" sldId="439"/>
        </pc:sldMkLst>
        <pc:spChg chg="add mod">
          <ac:chgData name="Sudvarg, Marion" userId="2bb9b31b-5f3c-4f72-8e1f-41eb276ee9c6" providerId="ADAL" clId="{6766337D-F933-4FBA-A4EF-366814371C29}" dt="2024-04-25T09:10:03.815" v="7165" actId="207"/>
          <ac:spMkLst>
            <pc:docMk/>
            <pc:sldMk cId="1261837319" sldId="439"/>
            <ac:spMk id="2" creationId="{19613A02-44AF-0E78-0402-302CDF9D2F10}"/>
          </ac:spMkLst>
        </pc:spChg>
        <pc:spChg chg="mod">
          <ac:chgData name="Sudvarg, Marion" userId="2bb9b31b-5f3c-4f72-8e1f-41eb276ee9c6" providerId="ADAL" clId="{6766337D-F933-4FBA-A4EF-366814371C29}" dt="2024-04-25T09:09:55.601" v="7142" actId="1035"/>
          <ac:spMkLst>
            <pc:docMk/>
            <pc:sldMk cId="1261837319" sldId="439"/>
            <ac:spMk id="6" creationId="{339D43CA-B4B9-287A-B422-7B11D51850B0}"/>
          </ac:spMkLst>
        </pc:spChg>
        <pc:spChg chg="mod">
          <ac:chgData name="Sudvarg, Marion" userId="2bb9b31b-5f3c-4f72-8e1f-41eb276ee9c6" providerId="ADAL" clId="{6766337D-F933-4FBA-A4EF-366814371C29}" dt="2024-04-25T09:09:55.601" v="7142" actId="1035"/>
          <ac:spMkLst>
            <pc:docMk/>
            <pc:sldMk cId="1261837319" sldId="439"/>
            <ac:spMk id="7" creationId="{F7EA1E45-200A-1076-1B30-FCFB50736A7D}"/>
          </ac:spMkLst>
        </pc:spChg>
        <pc:spChg chg="add mod">
          <ac:chgData name="Sudvarg, Marion" userId="2bb9b31b-5f3c-4f72-8e1f-41eb276ee9c6" providerId="ADAL" clId="{6766337D-F933-4FBA-A4EF-366814371C29}" dt="2024-04-25T09:10:08.367" v="7166" actId="1076"/>
          <ac:spMkLst>
            <pc:docMk/>
            <pc:sldMk cId="1261837319" sldId="439"/>
            <ac:spMk id="8" creationId="{7C3C80BF-0A8F-5E9F-6977-B6FC40690750}"/>
          </ac:spMkLst>
        </pc:spChg>
        <pc:cxnChg chg="add mod">
          <ac:chgData name="Sudvarg, Marion" userId="2bb9b31b-5f3c-4f72-8e1f-41eb276ee9c6" providerId="ADAL" clId="{6766337D-F933-4FBA-A4EF-366814371C29}" dt="2024-04-25T09:10:21.453" v="7168" actId="1582"/>
          <ac:cxnSpMkLst>
            <pc:docMk/>
            <pc:sldMk cId="1261837319" sldId="439"/>
            <ac:cxnSpMk id="5" creationId="{9D53CD99-A025-F708-AEEE-E7F8FDE70C88}"/>
          </ac:cxnSpMkLst>
        </pc:cxnChg>
      </pc:sldChg>
      <pc:sldChg chg="addSp delSp modSp add mod ord delAnim modAnim">
        <pc:chgData name="Sudvarg, Marion" userId="2bb9b31b-5f3c-4f72-8e1f-41eb276ee9c6" providerId="ADAL" clId="{6766337D-F933-4FBA-A4EF-366814371C29}" dt="2024-04-29T00:26:22.629" v="12973" actId="20577"/>
        <pc:sldMkLst>
          <pc:docMk/>
          <pc:sldMk cId="3902603026" sldId="440"/>
        </pc:sldMkLst>
        <pc:spChg chg="add del mod">
          <ac:chgData name="Sudvarg, Marion" userId="2bb9b31b-5f3c-4f72-8e1f-41eb276ee9c6" providerId="ADAL" clId="{6766337D-F933-4FBA-A4EF-366814371C29}" dt="2024-04-25T09:12:09.050" v="7216" actId="478"/>
          <ac:spMkLst>
            <pc:docMk/>
            <pc:sldMk cId="3902603026" sldId="440"/>
            <ac:spMk id="3" creationId="{D5F78C24-553D-B9F8-5408-4296E740266F}"/>
          </ac:spMkLst>
        </pc:spChg>
        <pc:spChg chg="mod">
          <ac:chgData name="Sudvarg, Marion" userId="2bb9b31b-5f3c-4f72-8e1f-41eb276ee9c6" providerId="ADAL" clId="{6766337D-F933-4FBA-A4EF-366814371C29}" dt="2024-04-29T00:26:22.629" v="12973" actId="20577"/>
          <ac:spMkLst>
            <pc:docMk/>
            <pc:sldMk cId="3902603026" sldId="440"/>
            <ac:spMk id="7" creationId="{DC2714E3-ECE3-8CFC-664D-72026A1D5584}"/>
          </ac:spMkLst>
        </pc:spChg>
        <pc:spChg chg="del">
          <ac:chgData name="Sudvarg, Marion" userId="2bb9b31b-5f3c-4f72-8e1f-41eb276ee9c6" providerId="ADAL" clId="{6766337D-F933-4FBA-A4EF-366814371C29}" dt="2024-04-25T09:12:06.572" v="7215" actId="478"/>
          <ac:spMkLst>
            <pc:docMk/>
            <pc:sldMk cId="3902603026" sldId="440"/>
            <ac:spMk id="11" creationId="{746E0481-134B-F5A6-41D7-7C1A35CE1C0D}"/>
          </ac:spMkLst>
        </pc:spChg>
        <pc:spChg chg="del">
          <ac:chgData name="Sudvarg, Marion" userId="2bb9b31b-5f3c-4f72-8e1f-41eb276ee9c6" providerId="ADAL" clId="{6766337D-F933-4FBA-A4EF-366814371C29}" dt="2024-04-25T09:12:06.572" v="7215" actId="478"/>
          <ac:spMkLst>
            <pc:docMk/>
            <pc:sldMk cId="3902603026" sldId="440"/>
            <ac:spMk id="55" creationId="{39171C44-9292-E0DB-A6AE-7C234A533081}"/>
          </ac:spMkLst>
        </pc:spChg>
        <pc:spChg chg="del">
          <ac:chgData name="Sudvarg, Marion" userId="2bb9b31b-5f3c-4f72-8e1f-41eb276ee9c6" providerId="ADAL" clId="{6766337D-F933-4FBA-A4EF-366814371C29}" dt="2024-04-25T09:12:06.572" v="7215" actId="478"/>
          <ac:spMkLst>
            <pc:docMk/>
            <pc:sldMk cId="3902603026" sldId="440"/>
            <ac:spMk id="56" creationId="{789F82FC-AEA4-B05B-88BB-9C8EF1FEB079}"/>
          </ac:spMkLst>
        </pc:spChg>
        <pc:spChg chg="del">
          <ac:chgData name="Sudvarg, Marion" userId="2bb9b31b-5f3c-4f72-8e1f-41eb276ee9c6" providerId="ADAL" clId="{6766337D-F933-4FBA-A4EF-366814371C29}" dt="2024-04-25T09:12:06.572" v="7215" actId="478"/>
          <ac:spMkLst>
            <pc:docMk/>
            <pc:sldMk cId="3902603026" sldId="440"/>
            <ac:spMk id="57" creationId="{6023EF44-284F-B2A3-C3B7-7B427CF56060}"/>
          </ac:spMkLst>
        </pc:spChg>
        <pc:spChg chg="mod">
          <ac:chgData name="Sudvarg, Marion" userId="2bb9b31b-5f3c-4f72-8e1f-41eb276ee9c6" providerId="ADAL" clId="{6766337D-F933-4FBA-A4EF-366814371C29}" dt="2024-04-25T09:12:27.049" v="7267" actId="207"/>
          <ac:spMkLst>
            <pc:docMk/>
            <pc:sldMk cId="3902603026" sldId="440"/>
            <ac:spMk id="59" creationId="{25958A89-CAE7-C630-DD62-A7953443F9FC}"/>
          </ac:spMkLst>
        </pc:spChg>
        <pc:grpChg chg="mod">
          <ac:chgData name="Sudvarg, Marion" userId="2bb9b31b-5f3c-4f72-8e1f-41eb276ee9c6" providerId="ADAL" clId="{6766337D-F933-4FBA-A4EF-366814371C29}" dt="2024-04-25T09:12:32.464" v="7268" actId="1076"/>
          <ac:grpSpMkLst>
            <pc:docMk/>
            <pc:sldMk cId="3902603026" sldId="440"/>
            <ac:grpSpMk id="62" creationId="{2ED2EC0E-2B74-AE92-26DF-F4BC92714BBE}"/>
          </ac:grpSpMkLst>
        </pc:grpChg>
      </pc:sldChg>
      <pc:sldChg chg="addSp delSp modSp add del mod delAnim">
        <pc:chgData name="Sudvarg, Marion" userId="2bb9b31b-5f3c-4f72-8e1f-41eb276ee9c6" providerId="ADAL" clId="{6766337D-F933-4FBA-A4EF-366814371C29}" dt="2024-04-29T00:39:32.249" v="12974" actId="47"/>
        <pc:sldMkLst>
          <pc:docMk/>
          <pc:sldMk cId="166805605" sldId="441"/>
        </pc:sldMkLst>
        <pc:spChg chg="add mod">
          <ac:chgData name="Sudvarg, Marion" userId="2bb9b31b-5f3c-4f72-8e1f-41eb276ee9c6" providerId="ADAL" clId="{6766337D-F933-4FBA-A4EF-366814371C29}" dt="2024-04-25T09:20:48.647" v="7362" actId="1076"/>
          <ac:spMkLst>
            <pc:docMk/>
            <pc:sldMk cId="166805605" sldId="441"/>
            <ac:spMk id="2" creationId="{3AF01FD8-E821-9DC9-B0EC-1853E50ACDC2}"/>
          </ac:spMkLst>
        </pc:spChg>
        <pc:spChg chg="add mod">
          <ac:chgData name="Sudvarg, Marion" userId="2bb9b31b-5f3c-4f72-8e1f-41eb276ee9c6" providerId="ADAL" clId="{6766337D-F933-4FBA-A4EF-366814371C29}" dt="2024-04-25T09:28:43.112" v="7659" actId="403"/>
          <ac:spMkLst>
            <pc:docMk/>
            <pc:sldMk cId="166805605" sldId="441"/>
            <ac:spMk id="3" creationId="{D82B9462-9B8F-B41C-0B80-9D4A31C58BED}"/>
          </ac:spMkLst>
        </pc:spChg>
        <pc:spChg chg="add mod">
          <ac:chgData name="Sudvarg, Marion" userId="2bb9b31b-5f3c-4f72-8e1f-41eb276ee9c6" providerId="ADAL" clId="{6766337D-F933-4FBA-A4EF-366814371C29}" dt="2024-04-25T09:20:48.647" v="7362" actId="1076"/>
          <ac:spMkLst>
            <pc:docMk/>
            <pc:sldMk cId="166805605" sldId="441"/>
            <ac:spMk id="5" creationId="{EBC3EFB2-8C31-4BEF-20DE-A8058ED4C7E8}"/>
          </ac:spMkLst>
        </pc:spChg>
        <pc:spChg chg="add mod">
          <ac:chgData name="Sudvarg, Marion" userId="2bb9b31b-5f3c-4f72-8e1f-41eb276ee9c6" providerId="ADAL" clId="{6766337D-F933-4FBA-A4EF-366814371C29}" dt="2024-04-25T09:28:43.112" v="7659" actId="403"/>
          <ac:spMkLst>
            <pc:docMk/>
            <pc:sldMk cId="166805605" sldId="441"/>
            <ac:spMk id="6" creationId="{5DD49017-0B20-4502-16DF-3B5D85A9908D}"/>
          </ac:spMkLst>
        </pc:spChg>
        <pc:spChg chg="mod">
          <ac:chgData name="Sudvarg, Marion" userId="2bb9b31b-5f3c-4f72-8e1f-41eb276ee9c6" providerId="ADAL" clId="{6766337D-F933-4FBA-A4EF-366814371C29}" dt="2024-04-25T09:26:47.446" v="7579" actId="1076"/>
          <ac:spMkLst>
            <pc:docMk/>
            <pc:sldMk cId="166805605" sldId="441"/>
            <ac:spMk id="7" creationId="{DC2714E3-ECE3-8CFC-664D-72026A1D5584}"/>
          </ac:spMkLst>
        </pc:spChg>
        <pc:spChg chg="add mod">
          <ac:chgData name="Sudvarg, Marion" userId="2bb9b31b-5f3c-4f72-8e1f-41eb276ee9c6" providerId="ADAL" clId="{6766337D-F933-4FBA-A4EF-366814371C29}" dt="2024-04-25T09:21:03.768" v="7395" actId="14100"/>
          <ac:spMkLst>
            <pc:docMk/>
            <pc:sldMk cId="166805605" sldId="441"/>
            <ac:spMk id="8" creationId="{C0F09A64-A6F1-5EA7-B72D-9A0FC1826746}"/>
          </ac:spMkLst>
        </pc:spChg>
        <pc:spChg chg="add mod">
          <ac:chgData name="Sudvarg, Marion" userId="2bb9b31b-5f3c-4f72-8e1f-41eb276ee9c6" providerId="ADAL" clId="{6766337D-F933-4FBA-A4EF-366814371C29}" dt="2024-04-25T09:28:43.112" v="7659" actId="403"/>
          <ac:spMkLst>
            <pc:docMk/>
            <pc:sldMk cId="166805605" sldId="441"/>
            <ac:spMk id="9" creationId="{99F69D87-5FA6-2132-AE69-8E395F388517}"/>
          </ac:spMkLst>
        </pc:spChg>
        <pc:spChg chg="del">
          <ac:chgData name="Sudvarg, Marion" userId="2bb9b31b-5f3c-4f72-8e1f-41eb276ee9c6" providerId="ADAL" clId="{6766337D-F933-4FBA-A4EF-366814371C29}" dt="2024-04-25T09:18:26.191" v="7318" actId="478"/>
          <ac:spMkLst>
            <pc:docMk/>
            <pc:sldMk cId="166805605" sldId="441"/>
            <ac:spMk id="59" creationId="{25958A89-CAE7-C630-DD62-A7953443F9FC}"/>
          </ac:spMkLst>
        </pc:spChg>
        <pc:grpChg chg="del">
          <ac:chgData name="Sudvarg, Marion" userId="2bb9b31b-5f3c-4f72-8e1f-41eb276ee9c6" providerId="ADAL" clId="{6766337D-F933-4FBA-A4EF-366814371C29}" dt="2024-04-25T09:18:27.176" v="7319" actId="478"/>
          <ac:grpSpMkLst>
            <pc:docMk/>
            <pc:sldMk cId="166805605" sldId="441"/>
            <ac:grpSpMk id="62" creationId="{2ED2EC0E-2B74-AE92-26DF-F4BC92714BBE}"/>
          </ac:grpSpMkLst>
        </pc:grpChg>
      </pc:sldChg>
      <pc:sldChg chg="addSp modSp add mod modAnim">
        <pc:chgData name="Sudvarg, Marion" userId="2bb9b31b-5f3c-4f72-8e1f-41eb276ee9c6" providerId="ADAL" clId="{6766337D-F933-4FBA-A4EF-366814371C29}" dt="2024-04-30T06:22:16.915" v="15732"/>
        <pc:sldMkLst>
          <pc:docMk/>
          <pc:sldMk cId="2199439557" sldId="442"/>
        </pc:sldMkLst>
        <pc:spChg chg="mod">
          <ac:chgData name="Sudvarg, Marion" userId="2bb9b31b-5f3c-4f72-8e1f-41eb276ee9c6" providerId="ADAL" clId="{6766337D-F933-4FBA-A4EF-366814371C29}" dt="2024-04-25T09:28:49.699" v="7660" actId="255"/>
          <ac:spMkLst>
            <pc:docMk/>
            <pc:sldMk cId="2199439557" sldId="442"/>
            <ac:spMk id="3" creationId="{D82B9462-9B8F-B41C-0B80-9D4A31C58BED}"/>
          </ac:spMkLst>
        </pc:spChg>
        <pc:spChg chg="mod">
          <ac:chgData name="Sudvarg, Marion" userId="2bb9b31b-5f3c-4f72-8e1f-41eb276ee9c6" providerId="ADAL" clId="{6766337D-F933-4FBA-A4EF-366814371C29}" dt="2024-04-25T09:28:49.699" v="7660" actId="255"/>
          <ac:spMkLst>
            <pc:docMk/>
            <pc:sldMk cId="2199439557" sldId="442"/>
            <ac:spMk id="6" creationId="{5DD49017-0B20-4502-16DF-3B5D85A9908D}"/>
          </ac:spMkLst>
        </pc:spChg>
        <pc:spChg chg="mod">
          <ac:chgData name="Sudvarg, Marion" userId="2bb9b31b-5f3c-4f72-8e1f-41eb276ee9c6" providerId="ADAL" clId="{6766337D-F933-4FBA-A4EF-366814371C29}" dt="2024-04-25T09:28:49.699" v="7660" actId="255"/>
          <ac:spMkLst>
            <pc:docMk/>
            <pc:sldMk cId="2199439557" sldId="442"/>
            <ac:spMk id="9" creationId="{99F69D87-5FA6-2132-AE69-8E395F388517}"/>
          </ac:spMkLst>
        </pc:spChg>
        <pc:spChg chg="add mod">
          <ac:chgData name="Sudvarg, Marion" userId="2bb9b31b-5f3c-4f72-8e1f-41eb276ee9c6" providerId="ADAL" clId="{6766337D-F933-4FBA-A4EF-366814371C29}" dt="2024-04-25T09:29:06.155" v="7669" actId="1035"/>
          <ac:spMkLst>
            <pc:docMk/>
            <pc:sldMk cId="2199439557" sldId="442"/>
            <ac:spMk id="13" creationId="{034C1FE5-F65E-42FD-73A7-C3BCBCB1A344}"/>
          </ac:spMkLst>
        </pc:spChg>
        <pc:spChg chg="add mod">
          <ac:chgData name="Sudvarg, Marion" userId="2bb9b31b-5f3c-4f72-8e1f-41eb276ee9c6" providerId="ADAL" clId="{6766337D-F933-4FBA-A4EF-366814371C29}" dt="2024-04-25T09:29:06.155" v="7669" actId="1035"/>
          <ac:spMkLst>
            <pc:docMk/>
            <pc:sldMk cId="2199439557" sldId="442"/>
            <ac:spMk id="17" creationId="{E3194D5B-87C2-B562-5D0E-A5FF71C58F39}"/>
          </ac:spMkLst>
        </pc:spChg>
        <pc:grpChg chg="add mod">
          <ac:chgData name="Sudvarg, Marion" userId="2bb9b31b-5f3c-4f72-8e1f-41eb276ee9c6" providerId="ADAL" clId="{6766337D-F933-4FBA-A4EF-366814371C29}" dt="2024-04-25T09:22:56.533" v="7417" actId="164"/>
          <ac:grpSpMkLst>
            <pc:docMk/>
            <pc:sldMk cId="2199439557" sldId="442"/>
            <ac:grpSpMk id="18" creationId="{0B10BA3B-3984-CFED-032E-FD305F19CF07}"/>
          </ac:grpSpMkLst>
        </pc:grpChg>
        <pc:grpChg chg="add mod">
          <ac:chgData name="Sudvarg, Marion" userId="2bb9b31b-5f3c-4f72-8e1f-41eb276ee9c6" providerId="ADAL" clId="{6766337D-F933-4FBA-A4EF-366814371C29}" dt="2024-04-25T09:23:00.659" v="7418" actId="164"/>
          <ac:grpSpMkLst>
            <pc:docMk/>
            <pc:sldMk cId="2199439557" sldId="442"/>
            <ac:grpSpMk id="19" creationId="{EC74D712-F758-D44D-5465-8F521CCBA9E6}"/>
          </ac:grpSpMkLst>
        </pc:grpChg>
        <pc:cxnChg chg="add mod">
          <ac:chgData name="Sudvarg, Marion" userId="2bb9b31b-5f3c-4f72-8e1f-41eb276ee9c6" providerId="ADAL" clId="{6766337D-F933-4FBA-A4EF-366814371C29}" dt="2024-04-25T09:22:56.533" v="7417" actId="164"/>
          <ac:cxnSpMkLst>
            <pc:docMk/>
            <pc:sldMk cId="2199439557" sldId="442"/>
            <ac:cxnSpMk id="11" creationId="{1BA521B5-F12A-B0E3-0343-EF28A285F8A6}"/>
          </ac:cxnSpMkLst>
        </pc:cxnChg>
        <pc:cxnChg chg="add mod ord">
          <ac:chgData name="Sudvarg, Marion" userId="2bb9b31b-5f3c-4f72-8e1f-41eb276ee9c6" providerId="ADAL" clId="{6766337D-F933-4FBA-A4EF-366814371C29}" dt="2024-04-25T09:23:00.659" v="7418" actId="164"/>
          <ac:cxnSpMkLst>
            <pc:docMk/>
            <pc:sldMk cId="2199439557" sldId="442"/>
            <ac:cxnSpMk id="12" creationId="{C9EEF553-C359-7CE8-65CD-301FECA69495}"/>
          </ac:cxnSpMkLst>
        </pc:cxnChg>
        <pc:cxnChg chg="add mod ord">
          <ac:chgData name="Sudvarg, Marion" userId="2bb9b31b-5f3c-4f72-8e1f-41eb276ee9c6" providerId="ADAL" clId="{6766337D-F933-4FBA-A4EF-366814371C29}" dt="2024-04-25T09:23:00.659" v="7418" actId="164"/>
          <ac:cxnSpMkLst>
            <pc:docMk/>
            <pc:sldMk cId="2199439557" sldId="442"/>
            <ac:cxnSpMk id="14" creationId="{DAFCBF44-A2B4-2D7C-8448-472F605343D2}"/>
          </ac:cxnSpMkLst>
        </pc:cxnChg>
        <pc:cxnChg chg="add mod">
          <ac:chgData name="Sudvarg, Marion" userId="2bb9b31b-5f3c-4f72-8e1f-41eb276ee9c6" providerId="ADAL" clId="{6766337D-F933-4FBA-A4EF-366814371C29}" dt="2024-04-25T09:22:56.533" v="7417" actId="164"/>
          <ac:cxnSpMkLst>
            <pc:docMk/>
            <pc:sldMk cId="2199439557" sldId="442"/>
            <ac:cxnSpMk id="16" creationId="{19DDD5EB-1FEE-7FE4-5F4C-771C5181FEBF}"/>
          </ac:cxnSpMkLst>
        </pc:cxnChg>
      </pc:sldChg>
      <pc:sldChg chg="modSp add mod modAnim">
        <pc:chgData name="Sudvarg, Marion" userId="2bb9b31b-5f3c-4f72-8e1f-41eb276ee9c6" providerId="ADAL" clId="{6766337D-F933-4FBA-A4EF-366814371C29}" dt="2024-04-30T06:22:36.244" v="15734"/>
        <pc:sldMkLst>
          <pc:docMk/>
          <pc:sldMk cId="2110291848" sldId="443"/>
        </pc:sldMkLst>
        <pc:spChg chg="mod">
          <ac:chgData name="Sudvarg, Marion" userId="2bb9b31b-5f3c-4f72-8e1f-41eb276ee9c6" providerId="ADAL" clId="{6766337D-F933-4FBA-A4EF-366814371C29}" dt="2024-04-25T09:28:54.707" v="7661" actId="255"/>
          <ac:spMkLst>
            <pc:docMk/>
            <pc:sldMk cId="2110291848" sldId="443"/>
            <ac:spMk id="3" creationId="{D82B9462-9B8F-B41C-0B80-9D4A31C58BED}"/>
          </ac:spMkLst>
        </pc:spChg>
        <pc:spChg chg="mod">
          <ac:chgData name="Sudvarg, Marion" userId="2bb9b31b-5f3c-4f72-8e1f-41eb276ee9c6" providerId="ADAL" clId="{6766337D-F933-4FBA-A4EF-366814371C29}" dt="2024-04-25T09:28:54.707" v="7661" actId="255"/>
          <ac:spMkLst>
            <pc:docMk/>
            <pc:sldMk cId="2110291848" sldId="443"/>
            <ac:spMk id="6" creationId="{5DD49017-0B20-4502-16DF-3B5D85A9908D}"/>
          </ac:spMkLst>
        </pc:spChg>
        <pc:spChg chg="mod">
          <ac:chgData name="Sudvarg, Marion" userId="2bb9b31b-5f3c-4f72-8e1f-41eb276ee9c6" providerId="ADAL" clId="{6766337D-F933-4FBA-A4EF-366814371C29}" dt="2024-04-25T09:28:54.707" v="7661" actId="255"/>
          <ac:spMkLst>
            <pc:docMk/>
            <pc:sldMk cId="2110291848" sldId="443"/>
            <ac:spMk id="9" creationId="{99F69D87-5FA6-2132-AE69-8E395F388517}"/>
          </ac:spMkLst>
        </pc:spChg>
        <pc:spChg chg="mod">
          <ac:chgData name="Sudvarg, Marion" userId="2bb9b31b-5f3c-4f72-8e1f-41eb276ee9c6" providerId="ADAL" clId="{6766337D-F933-4FBA-A4EF-366814371C29}" dt="2024-04-25T09:28:58.787" v="7662" actId="255"/>
          <ac:spMkLst>
            <pc:docMk/>
            <pc:sldMk cId="2110291848" sldId="443"/>
            <ac:spMk id="13" creationId="{034C1FE5-F65E-42FD-73A7-C3BCBCB1A344}"/>
          </ac:spMkLst>
        </pc:spChg>
        <pc:spChg chg="mod">
          <ac:chgData name="Sudvarg, Marion" userId="2bb9b31b-5f3c-4f72-8e1f-41eb276ee9c6" providerId="ADAL" clId="{6766337D-F933-4FBA-A4EF-366814371C29}" dt="2024-04-25T09:28:58.787" v="7662" actId="255"/>
          <ac:spMkLst>
            <pc:docMk/>
            <pc:sldMk cId="2110291848" sldId="443"/>
            <ac:spMk id="17" creationId="{E3194D5B-87C2-B562-5D0E-A5FF71C58F39}"/>
          </ac:spMkLst>
        </pc:spChg>
        <pc:grpChg chg="mod">
          <ac:chgData name="Sudvarg, Marion" userId="2bb9b31b-5f3c-4f72-8e1f-41eb276ee9c6" providerId="ADAL" clId="{6766337D-F933-4FBA-A4EF-366814371C29}" dt="2024-04-25T09:24:48.919" v="7435" actId="1076"/>
          <ac:grpSpMkLst>
            <pc:docMk/>
            <pc:sldMk cId="2110291848" sldId="443"/>
            <ac:grpSpMk id="19" creationId="{EC74D712-F758-D44D-5465-8F521CCBA9E6}"/>
          </ac:grpSpMkLst>
        </pc:grpChg>
        <pc:cxnChg chg="mod">
          <ac:chgData name="Sudvarg, Marion" userId="2bb9b31b-5f3c-4f72-8e1f-41eb276ee9c6" providerId="ADAL" clId="{6766337D-F933-4FBA-A4EF-366814371C29}" dt="2024-04-25T09:24:40.643" v="7432" actId="14100"/>
          <ac:cxnSpMkLst>
            <pc:docMk/>
            <pc:sldMk cId="2110291848" sldId="443"/>
            <ac:cxnSpMk id="11" creationId="{1BA521B5-F12A-B0E3-0343-EF28A285F8A6}"/>
          </ac:cxnSpMkLst>
        </pc:cxnChg>
        <pc:cxnChg chg="mod">
          <ac:chgData name="Sudvarg, Marion" userId="2bb9b31b-5f3c-4f72-8e1f-41eb276ee9c6" providerId="ADAL" clId="{6766337D-F933-4FBA-A4EF-366814371C29}" dt="2024-04-25T09:24:52.042" v="7436" actId="1076"/>
          <ac:cxnSpMkLst>
            <pc:docMk/>
            <pc:sldMk cId="2110291848" sldId="443"/>
            <ac:cxnSpMk id="14" creationId="{DAFCBF44-A2B4-2D7C-8448-472F605343D2}"/>
          </ac:cxnSpMkLst>
        </pc:cxnChg>
        <pc:cxnChg chg="mod">
          <ac:chgData name="Sudvarg, Marion" userId="2bb9b31b-5f3c-4f72-8e1f-41eb276ee9c6" providerId="ADAL" clId="{6766337D-F933-4FBA-A4EF-366814371C29}" dt="2024-04-25T09:24:09.494" v="7430" actId="14100"/>
          <ac:cxnSpMkLst>
            <pc:docMk/>
            <pc:sldMk cId="2110291848" sldId="443"/>
            <ac:cxnSpMk id="16" creationId="{19DDD5EB-1FEE-7FE4-5F4C-771C5181FEBF}"/>
          </ac:cxnSpMkLst>
        </pc:cxnChg>
      </pc:sldChg>
      <pc:sldChg chg="addSp delSp modSp add mod delAnim">
        <pc:chgData name="Sudvarg, Marion" userId="2bb9b31b-5f3c-4f72-8e1f-41eb276ee9c6" providerId="ADAL" clId="{6766337D-F933-4FBA-A4EF-366814371C29}" dt="2024-04-27T01:43:24.653" v="8486" actId="1037"/>
        <pc:sldMkLst>
          <pc:docMk/>
          <pc:sldMk cId="4160422045" sldId="444"/>
        </pc:sldMkLst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2" creationId="{3AF01FD8-E821-9DC9-B0EC-1853E50ACDC2}"/>
          </ac:spMkLst>
        </pc:spChg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3" creationId="{D82B9462-9B8F-B41C-0B80-9D4A31C58BED}"/>
          </ac:spMkLst>
        </pc:spChg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5" creationId="{EBC3EFB2-8C31-4BEF-20DE-A8058ED4C7E8}"/>
          </ac:spMkLst>
        </pc:spChg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6" creationId="{5DD49017-0B20-4502-16DF-3B5D85A9908D}"/>
          </ac:spMkLst>
        </pc:spChg>
        <pc:spChg chg="mod">
          <ac:chgData name="Sudvarg, Marion" userId="2bb9b31b-5f3c-4f72-8e1f-41eb276ee9c6" providerId="ADAL" clId="{6766337D-F933-4FBA-A4EF-366814371C29}" dt="2024-04-25T09:27:42.310" v="7645" actId="14100"/>
          <ac:spMkLst>
            <pc:docMk/>
            <pc:sldMk cId="4160422045" sldId="444"/>
            <ac:spMk id="7" creationId="{DC2714E3-ECE3-8CFC-664D-72026A1D5584}"/>
          </ac:spMkLst>
        </pc:spChg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8" creationId="{C0F09A64-A6F1-5EA7-B72D-9A0FC1826746}"/>
          </ac:spMkLst>
        </pc:spChg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9" creationId="{99F69D87-5FA6-2132-AE69-8E395F388517}"/>
          </ac:spMkLst>
        </pc:spChg>
        <pc:spChg chg="add mod">
          <ac:chgData name="Sudvarg, Marion" userId="2bb9b31b-5f3c-4f72-8e1f-41eb276ee9c6" providerId="ADAL" clId="{6766337D-F933-4FBA-A4EF-366814371C29}" dt="2024-04-25T09:26:51.704" v="7580"/>
          <ac:spMkLst>
            <pc:docMk/>
            <pc:sldMk cId="4160422045" sldId="444"/>
            <ac:spMk id="10" creationId="{BE57D049-22AE-12C1-FAAA-44AA39A59813}"/>
          </ac:spMkLst>
        </pc:spChg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13" creationId="{034C1FE5-F65E-42FD-73A7-C3BCBCB1A344}"/>
          </ac:spMkLst>
        </pc:spChg>
        <pc:spChg chg="add mod">
          <ac:chgData name="Sudvarg, Marion" userId="2bb9b31b-5f3c-4f72-8e1f-41eb276ee9c6" providerId="ADAL" clId="{6766337D-F933-4FBA-A4EF-366814371C29}" dt="2024-04-25T09:29:19.050" v="7670" actId="255"/>
          <ac:spMkLst>
            <pc:docMk/>
            <pc:sldMk cId="4160422045" sldId="444"/>
            <ac:spMk id="15" creationId="{80D0DB74-6C7D-4FFC-3CE3-8861AA8BC8F4}"/>
          </ac:spMkLst>
        </pc:spChg>
        <pc:spChg chg="del">
          <ac:chgData name="Sudvarg, Marion" userId="2bb9b31b-5f3c-4f72-8e1f-41eb276ee9c6" providerId="ADAL" clId="{6766337D-F933-4FBA-A4EF-366814371C29}" dt="2024-04-25T09:26:03.634" v="7474" actId="478"/>
          <ac:spMkLst>
            <pc:docMk/>
            <pc:sldMk cId="4160422045" sldId="444"/>
            <ac:spMk id="17" creationId="{E3194D5B-87C2-B562-5D0E-A5FF71C58F39}"/>
          </ac:spMkLst>
        </pc:spChg>
        <pc:spChg chg="add mod">
          <ac:chgData name="Sudvarg, Marion" userId="2bb9b31b-5f3c-4f72-8e1f-41eb276ee9c6" providerId="ADAL" clId="{6766337D-F933-4FBA-A4EF-366814371C29}" dt="2024-04-25T09:26:51.704" v="7580"/>
          <ac:spMkLst>
            <pc:docMk/>
            <pc:sldMk cId="4160422045" sldId="444"/>
            <ac:spMk id="20" creationId="{115508A2-7B04-1EBD-E5D1-F2607270684F}"/>
          </ac:spMkLst>
        </pc:spChg>
        <pc:spChg chg="add mod">
          <ac:chgData name="Sudvarg, Marion" userId="2bb9b31b-5f3c-4f72-8e1f-41eb276ee9c6" providerId="ADAL" clId="{6766337D-F933-4FBA-A4EF-366814371C29}" dt="2024-04-25T09:29:19.050" v="7670" actId="255"/>
          <ac:spMkLst>
            <pc:docMk/>
            <pc:sldMk cId="4160422045" sldId="444"/>
            <ac:spMk id="21" creationId="{875E7E1E-853C-CFBE-CBD4-892011DC38F1}"/>
          </ac:spMkLst>
        </pc:spChg>
        <pc:spChg chg="add mod">
          <ac:chgData name="Sudvarg, Marion" userId="2bb9b31b-5f3c-4f72-8e1f-41eb276ee9c6" providerId="ADAL" clId="{6766337D-F933-4FBA-A4EF-366814371C29}" dt="2024-04-25T09:26:51.704" v="7580"/>
          <ac:spMkLst>
            <pc:docMk/>
            <pc:sldMk cId="4160422045" sldId="444"/>
            <ac:spMk id="22" creationId="{EA490F6B-B062-B275-5874-7777AE2AF520}"/>
          </ac:spMkLst>
        </pc:spChg>
        <pc:spChg chg="add mod">
          <ac:chgData name="Sudvarg, Marion" userId="2bb9b31b-5f3c-4f72-8e1f-41eb276ee9c6" providerId="ADAL" clId="{6766337D-F933-4FBA-A4EF-366814371C29}" dt="2024-04-25T09:29:19.050" v="7670" actId="255"/>
          <ac:spMkLst>
            <pc:docMk/>
            <pc:sldMk cId="4160422045" sldId="444"/>
            <ac:spMk id="23" creationId="{FCD1BBA3-0B31-3E28-3688-8129B7B666F9}"/>
          </ac:spMkLst>
        </pc:spChg>
        <pc:spChg chg="add mod">
          <ac:chgData name="Sudvarg, Marion" userId="2bb9b31b-5f3c-4f72-8e1f-41eb276ee9c6" providerId="ADAL" clId="{6766337D-F933-4FBA-A4EF-366814371C29}" dt="2024-04-25T09:29:32.877" v="7673" actId="1076"/>
          <ac:spMkLst>
            <pc:docMk/>
            <pc:sldMk cId="4160422045" sldId="444"/>
            <ac:spMk id="24" creationId="{16A5A2E9-D0E2-F1D7-B6A4-3BA1E7A67EA0}"/>
          </ac:spMkLst>
        </pc:spChg>
        <pc:spChg chg="add mod">
          <ac:chgData name="Sudvarg, Marion" userId="2bb9b31b-5f3c-4f72-8e1f-41eb276ee9c6" providerId="ADAL" clId="{6766337D-F933-4FBA-A4EF-366814371C29}" dt="2024-04-25T09:29:36.136" v="7674" actId="1076"/>
          <ac:spMkLst>
            <pc:docMk/>
            <pc:sldMk cId="4160422045" sldId="444"/>
            <ac:spMk id="25" creationId="{889686E4-F88E-DA52-675A-28CBF9EC8C22}"/>
          </ac:spMkLst>
        </pc:spChg>
        <pc:spChg chg="add mod">
          <ac:chgData name="Sudvarg, Marion" userId="2bb9b31b-5f3c-4f72-8e1f-41eb276ee9c6" providerId="ADAL" clId="{6766337D-F933-4FBA-A4EF-366814371C29}" dt="2024-04-25T09:29:55.535" v="7689" actId="20577"/>
          <ac:spMkLst>
            <pc:docMk/>
            <pc:sldMk cId="4160422045" sldId="444"/>
            <ac:spMk id="26" creationId="{743ACD15-8DC8-9124-10D4-5ABCC636BA7B}"/>
          </ac:spMkLst>
        </pc:spChg>
        <pc:spChg chg="add mod">
          <ac:chgData name="Sudvarg, Marion" userId="2bb9b31b-5f3c-4f72-8e1f-41eb276ee9c6" providerId="ADAL" clId="{6766337D-F933-4FBA-A4EF-366814371C29}" dt="2024-04-25T09:30:08.225" v="7713" actId="1036"/>
          <ac:spMkLst>
            <pc:docMk/>
            <pc:sldMk cId="4160422045" sldId="444"/>
            <ac:spMk id="27" creationId="{023D5184-3BD7-5C12-5C39-9026A8B45BE8}"/>
          </ac:spMkLst>
        </pc:spChg>
        <pc:spChg chg="add mod">
          <ac:chgData name="Sudvarg, Marion" userId="2bb9b31b-5f3c-4f72-8e1f-41eb276ee9c6" providerId="ADAL" clId="{6766337D-F933-4FBA-A4EF-366814371C29}" dt="2024-04-27T01:43:24.653" v="8486" actId="1037"/>
          <ac:spMkLst>
            <pc:docMk/>
            <pc:sldMk cId="4160422045" sldId="444"/>
            <ac:spMk id="28" creationId="{1FAF9510-18E6-1D5A-6AA5-6F6990D7888B}"/>
          </ac:spMkLst>
        </pc:spChg>
        <pc:spChg chg="add mod">
          <ac:chgData name="Sudvarg, Marion" userId="2bb9b31b-5f3c-4f72-8e1f-41eb276ee9c6" providerId="ADAL" clId="{6766337D-F933-4FBA-A4EF-366814371C29}" dt="2024-04-25T09:30:23.682" v="7722"/>
          <ac:spMkLst>
            <pc:docMk/>
            <pc:sldMk cId="4160422045" sldId="444"/>
            <ac:spMk id="29" creationId="{E943660A-AB41-EDA1-2AB8-2E914DD5BF32}"/>
          </ac:spMkLst>
        </pc:spChg>
        <pc:spChg chg="add mod">
          <ac:chgData name="Sudvarg, Marion" userId="2bb9b31b-5f3c-4f72-8e1f-41eb276ee9c6" providerId="ADAL" clId="{6766337D-F933-4FBA-A4EF-366814371C29}" dt="2024-04-25T09:30:39.590" v="7729" actId="1035"/>
          <ac:spMkLst>
            <pc:docMk/>
            <pc:sldMk cId="4160422045" sldId="444"/>
            <ac:spMk id="30" creationId="{19D86B83-08B0-E21D-1AC9-FBF0FBCD40F6}"/>
          </ac:spMkLst>
        </pc:spChg>
        <pc:grpChg chg="del">
          <ac:chgData name="Sudvarg, Marion" userId="2bb9b31b-5f3c-4f72-8e1f-41eb276ee9c6" providerId="ADAL" clId="{6766337D-F933-4FBA-A4EF-366814371C29}" dt="2024-04-25T09:26:03.634" v="7474" actId="478"/>
          <ac:grpSpMkLst>
            <pc:docMk/>
            <pc:sldMk cId="4160422045" sldId="444"/>
            <ac:grpSpMk id="18" creationId="{0B10BA3B-3984-CFED-032E-FD305F19CF07}"/>
          </ac:grpSpMkLst>
        </pc:grpChg>
        <pc:grpChg chg="del">
          <ac:chgData name="Sudvarg, Marion" userId="2bb9b31b-5f3c-4f72-8e1f-41eb276ee9c6" providerId="ADAL" clId="{6766337D-F933-4FBA-A4EF-366814371C29}" dt="2024-04-25T09:26:03.634" v="7474" actId="478"/>
          <ac:grpSpMkLst>
            <pc:docMk/>
            <pc:sldMk cId="4160422045" sldId="444"/>
            <ac:grpSpMk id="19" creationId="{EC74D712-F758-D44D-5465-8F521CCBA9E6}"/>
          </ac:grpSpMkLst>
        </pc:grpChg>
      </pc:sldChg>
      <pc:sldChg chg="addSp delSp modSp add mod modTransition modAnim">
        <pc:chgData name="Sudvarg, Marion" userId="2bb9b31b-5f3c-4f72-8e1f-41eb276ee9c6" providerId="ADAL" clId="{6766337D-F933-4FBA-A4EF-366814371C29}" dt="2024-04-25T09:37:16.568" v="7889" actId="1036"/>
        <pc:sldMkLst>
          <pc:docMk/>
          <pc:sldMk cId="2656443331" sldId="445"/>
        </pc:sldMkLst>
        <pc:spChg chg="add mod">
          <ac:chgData name="Sudvarg, Marion" userId="2bb9b31b-5f3c-4f72-8e1f-41eb276ee9c6" providerId="ADAL" clId="{6766337D-F933-4FBA-A4EF-366814371C29}" dt="2024-04-25T09:34:49.114" v="7768" actId="2711"/>
          <ac:spMkLst>
            <pc:docMk/>
            <pc:sldMk cId="2656443331" sldId="445"/>
            <ac:spMk id="5" creationId="{9B653835-2DAD-A6A6-BA9E-E2C1FD3FFD7F}"/>
          </ac:spMkLst>
        </pc:spChg>
        <pc:spChg chg="add mod">
          <ac:chgData name="Sudvarg, Marion" userId="2bb9b31b-5f3c-4f72-8e1f-41eb276ee9c6" providerId="ADAL" clId="{6766337D-F933-4FBA-A4EF-366814371C29}" dt="2024-04-25T09:37:00.562" v="7885" actId="1076"/>
          <ac:spMkLst>
            <pc:docMk/>
            <pc:sldMk cId="2656443331" sldId="445"/>
            <ac:spMk id="6" creationId="{13318A46-5B6E-8879-E8E0-C5A6BFCBACBB}"/>
          </ac:spMkLst>
        </pc:spChg>
        <pc:spChg chg="mod">
          <ac:chgData name="Sudvarg, Marion" userId="2bb9b31b-5f3c-4f72-8e1f-41eb276ee9c6" providerId="ADAL" clId="{6766337D-F933-4FBA-A4EF-366814371C29}" dt="2024-04-25T09:35:39.045" v="7855" actId="20577"/>
          <ac:spMkLst>
            <pc:docMk/>
            <pc:sldMk cId="2656443331" sldId="445"/>
            <ac:spMk id="7" creationId="{DC2714E3-ECE3-8CFC-664D-72026A1D5584}"/>
          </ac:spMkLst>
        </pc:spChg>
        <pc:spChg chg="mod">
          <ac:chgData name="Sudvarg, Marion" userId="2bb9b31b-5f3c-4f72-8e1f-41eb276ee9c6" providerId="ADAL" clId="{6766337D-F933-4FBA-A4EF-366814371C29}" dt="2024-04-25T09:31:31.249" v="7745" actId="1076"/>
          <ac:spMkLst>
            <pc:docMk/>
            <pc:sldMk cId="2656443331" sldId="445"/>
            <ac:spMk id="24" creationId="{16A5A2E9-D0E2-F1D7-B6A4-3BA1E7A67EA0}"/>
          </ac:spMkLst>
        </pc:spChg>
        <pc:spChg chg="del">
          <ac:chgData name="Sudvarg, Marion" userId="2bb9b31b-5f3c-4f72-8e1f-41eb276ee9c6" providerId="ADAL" clId="{6766337D-F933-4FBA-A4EF-366814371C29}" dt="2024-04-25T09:31:24.436" v="7743" actId="478"/>
          <ac:spMkLst>
            <pc:docMk/>
            <pc:sldMk cId="2656443331" sldId="445"/>
            <ac:spMk id="25" creationId="{889686E4-F88E-DA52-675A-28CBF9EC8C22}"/>
          </ac:spMkLst>
        </pc:spChg>
        <pc:spChg chg="del">
          <ac:chgData name="Sudvarg, Marion" userId="2bb9b31b-5f3c-4f72-8e1f-41eb276ee9c6" providerId="ADAL" clId="{6766337D-F933-4FBA-A4EF-366814371C29}" dt="2024-04-25T09:31:20.477" v="7740" actId="478"/>
          <ac:spMkLst>
            <pc:docMk/>
            <pc:sldMk cId="2656443331" sldId="445"/>
            <ac:spMk id="26" creationId="{743ACD15-8DC8-9124-10D4-5ABCC636BA7B}"/>
          </ac:spMkLst>
        </pc:spChg>
        <pc:spChg chg="del mod">
          <ac:chgData name="Sudvarg, Marion" userId="2bb9b31b-5f3c-4f72-8e1f-41eb276ee9c6" providerId="ADAL" clId="{6766337D-F933-4FBA-A4EF-366814371C29}" dt="2024-04-25T09:31:22.747" v="7742" actId="478"/>
          <ac:spMkLst>
            <pc:docMk/>
            <pc:sldMk cId="2656443331" sldId="445"/>
            <ac:spMk id="27" creationId="{023D5184-3BD7-5C12-5C39-9026A8B45BE8}"/>
          </ac:spMkLst>
        </pc:spChg>
        <pc:spChg chg="mod">
          <ac:chgData name="Sudvarg, Marion" userId="2bb9b31b-5f3c-4f72-8e1f-41eb276ee9c6" providerId="ADAL" clId="{6766337D-F933-4FBA-A4EF-366814371C29}" dt="2024-04-25T09:31:28.677" v="7744" actId="1076"/>
          <ac:spMkLst>
            <pc:docMk/>
            <pc:sldMk cId="2656443331" sldId="445"/>
            <ac:spMk id="28" creationId="{1FAF9510-18E6-1D5A-6AA5-6F6990D7888B}"/>
          </ac:spMkLst>
        </pc:spChg>
        <pc:spChg chg="del">
          <ac:chgData name="Sudvarg, Marion" userId="2bb9b31b-5f3c-4f72-8e1f-41eb276ee9c6" providerId="ADAL" clId="{6766337D-F933-4FBA-A4EF-366814371C29}" dt="2024-04-25T09:31:18.746" v="7739" actId="478"/>
          <ac:spMkLst>
            <pc:docMk/>
            <pc:sldMk cId="2656443331" sldId="445"/>
            <ac:spMk id="30" creationId="{19D86B83-08B0-E21D-1AC9-FBF0FBCD40F6}"/>
          </ac:spMkLst>
        </pc:spChg>
        <pc:picChg chg="add mod">
          <ac:chgData name="Sudvarg, Marion" userId="2bb9b31b-5f3c-4f72-8e1f-41eb276ee9c6" providerId="ADAL" clId="{6766337D-F933-4FBA-A4EF-366814371C29}" dt="2024-04-25T09:37:16.568" v="7889" actId="1036"/>
          <ac:picMkLst>
            <pc:docMk/>
            <pc:sldMk cId="2656443331" sldId="445"/>
            <ac:picMk id="9" creationId="{4F170555-C1A7-70A6-52FE-0E2D1041C22E}"/>
          </ac:picMkLst>
        </pc:picChg>
        <pc:cxnChg chg="add mod">
          <ac:chgData name="Sudvarg, Marion" userId="2bb9b31b-5f3c-4f72-8e1f-41eb276ee9c6" providerId="ADAL" clId="{6766337D-F933-4FBA-A4EF-366814371C29}" dt="2024-04-25T09:31:42.481" v="7747" actId="1076"/>
          <ac:cxnSpMkLst>
            <pc:docMk/>
            <pc:sldMk cId="2656443331" sldId="445"/>
            <ac:cxnSpMk id="3" creationId="{6AB93AFC-FDA8-6CED-3589-26F4043F78A2}"/>
          </ac:cxnSpMkLst>
        </pc:cxnChg>
      </pc:sldChg>
      <pc:sldChg chg="addSp delSp modSp add mod delAnim modAnim">
        <pc:chgData name="Sudvarg, Marion" userId="2bb9b31b-5f3c-4f72-8e1f-41eb276ee9c6" providerId="ADAL" clId="{6766337D-F933-4FBA-A4EF-366814371C29}" dt="2024-04-25T09:41:28.188" v="8044" actId="1036"/>
        <pc:sldMkLst>
          <pc:docMk/>
          <pc:sldMk cId="1525824975" sldId="446"/>
        </pc:sldMkLst>
        <pc:spChg chg="add mod">
          <ac:chgData name="Sudvarg, Marion" userId="2bb9b31b-5f3c-4f72-8e1f-41eb276ee9c6" providerId="ADAL" clId="{6766337D-F933-4FBA-A4EF-366814371C29}" dt="2024-04-25T09:39:26.852" v="7990" actId="1076"/>
          <ac:spMkLst>
            <pc:docMk/>
            <pc:sldMk cId="1525824975" sldId="446"/>
            <ac:spMk id="2" creationId="{4C1BEC33-4638-1BD5-6427-F7F77AEF808B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5" creationId="{9B653835-2DAD-A6A6-BA9E-E2C1FD3FFD7F}"/>
          </ac:spMkLst>
        </pc:spChg>
        <pc:spChg chg="mod">
          <ac:chgData name="Sudvarg, Marion" userId="2bb9b31b-5f3c-4f72-8e1f-41eb276ee9c6" providerId="ADAL" clId="{6766337D-F933-4FBA-A4EF-366814371C29}" dt="2024-04-25T09:39:37.050" v="7991" actId="1076"/>
          <ac:spMkLst>
            <pc:docMk/>
            <pc:sldMk cId="1525824975" sldId="446"/>
            <ac:spMk id="6" creationId="{13318A46-5B6E-8879-E8E0-C5A6BFCBACBB}"/>
          </ac:spMkLst>
        </pc:spChg>
        <pc:spChg chg="mod">
          <ac:chgData name="Sudvarg, Marion" userId="2bb9b31b-5f3c-4f72-8e1f-41eb276ee9c6" providerId="ADAL" clId="{6766337D-F933-4FBA-A4EF-366814371C29}" dt="2024-04-25T09:37:36" v="7940" actId="20577"/>
          <ac:spMkLst>
            <pc:docMk/>
            <pc:sldMk cId="1525824975" sldId="446"/>
            <ac:spMk id="7" creationId="{DC2714E3-ECE3-8CFC-664D-72026A1D5584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10" creationId="{BE57D049-22AE-12C1-FAAA-44AA39A59813}"/>
          </ac:spMkLst>
        </pc:spChg>
        <pc:spChg chg="add mod">
          <ac:chgData name="Sudvarg, Marion" userId="2bb9b31b-5f3c-4f72-8e1f-41eb276ee9c6" providerId="ADAL" clId="{6766337D-F933-4FBA-A4EF-366814371C29}" dt="2024-04-25T09:41:28.188" v="8044" actId="1036"/>
          <ac:spMkLst>
            <pc:docMk/>
            <pc:sldMk cId="1525824975" sldId="446"/>
            <ac:spMk id="14" creationId="{B745DE89-4148-01C8-CB5F-0CA149EA96E4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15" creationId="{80D0DB74-6C7D-4FFC-3CE3-8861AA8BC8F4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20" creationId="{115508A2-7B04-1EBD-E5D1-F2607270684F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21" creationId="{875E7E1E-853C-CFBE-CBD4-892011DC38F1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22" creationId="{EA490F6B-B062-B275-5874-7777AE2AF520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23" creationId="{FCD1BBA3-0B31-3E28-3688-8129B7B666F9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24" creationId="{16A5A2E9-D0E2-F1D7-B6A4-3BA1E7A67EA0}"/>
          </ac:spMkLst>
        </pc:spChg>
        <pc:spChg chg="del">
          <ac:chgData name="Sudvarg, Marion" userId="2bb9b31b-5f3c-4f72-8e1f-41eb276ee9c6" providerId="ADAL" clId="{6766337D-F933-4FBA-A4EF-366814371C29}" dt="2024-04-25T09:37:55.015" v="7943" actId="478"/>
          <ac:spMkLst>
            <pc:docMk/>
            <pc:sldMk cId="1525824975" sldId="446"/>
            <ac:spMk id="28" creationId="{1FAF9510-18E6-1D5A-6AA5-6F6990D7888B}"/>
          </ac:spMkLst>
        </pc:spChg>
        <pc:picChg chg="mod">
          <ac:chgData name="Sudvarg, Marion" userId="2bb9b31b-5f3c-4f72-8e1f-41eb276ee9c6" providerId="ADAL" clId="{6766337D-F933-4FBA-A4EF-366814371C29}" dt="2024-04-25T09:39:37.050" v="7991" actId="1076"/>
          <ac:picMkLst>
            <pc:docMk/>
            <pc:sldMk cId="1525824975" sldId="446"/>
            <ac:picMk id="9" creationId="{4F170555-C1A7-70A6-52FE-0E2D1041C22E}"/>
          </ac:picMkLst>
        </pc:picChg>
        <pc:picChg chg="add mod">
          <ac:chgData name="Sudvarg, Marion" userId="2bb9b31b-5f3c-4f72-8e1f-41eb276ee9c6" providerId="ADAL" clId="{6766337D-F933-4FBA-A4EF-366814371C29}" dt="2024-04-25T09:39:26.852" v="7990" actId="1076"/>
          <ac:picMkLst>
            <pc:docMk/>
            <pc:sldMk cId="1525824975" sldId="446"/>
            <ac:picMk id="11" creationId="{939A6017-9441-D9F3-9D8A-D5BA8598E28C}"/>
          </ac:picMkLst>
        </pc:picChg>
        <pc:picChg chg="add mod">
          <ac:chgData name="Sudvarg, Marion" userId="2bb9b31b-5f3c-4f72-8e1f-41eb276ee9c6" providerId="ADAL" clId="{6766337D-F933-4FBA-A4EF-366814371C29}" dt="2024-04-25T09:41:08.723" v="8001" actId="1076"/>
          <ac:picMkLst>
            <pc:docMk/>
            <pc:sldMk cId="1525824975" sldId="446"/>
            <ac:picMk id="13" creationId="{30EA9DD7-60C3-0C43-5D2F-ED9C7830A55F}"/>
          </ac:picMkLst>
        </pc:picChg>
        <pc:cxnChg chg="del">
          <ac:chgData name="Sudvarg, Marion" userId="2bb9b31b-5f3c-4f72-8e1f-41eb276ee9c6" providerId="ADAL" clId="{6766337D-F933-4FBA-A4EF-366814371C29}" dt="2024-04-25T09:37:55.015" v="7943" actId="478"/>
          <ac:cxnSpMkLst>
            <pc:docMk/>
            <pc:sldMk cId="1525824975" sldId="446"/>
            <ac:cxnSpMk id="3" creationId="{6AB93AFC-FDA8-6CED-3589-26F4043F78A2}"/>
          </ac:cxnSpMkLst>
        </pc:cxnChg>
      </pc:sldChg>
      <pc:sldChg chg="addSp delSp modSp new mod modTransition modNotesTx">
        <pc:chgData name="Sudvarg, Marion" userId="2bb9b31b-5f3c-4f72-8e1f-41eb276ee9c6" providerId="ADAL" clId="{6766337D-F933-4FBA-A4EF-366814371C29}" dt="2024-04-26T22:33:55.940" v="8326"/>
        <pc:sldMkLst>
          <pc:docMk/>
          <pc:sldMk cId="2786099114" sldId="447"/>
        </pc:sldMkLst>
        <pc:spChg chg="mod">
          <ac:chgData name="Sudvarg, Marion" userId="2bb9b31b-5f3c-4f72-8e1f-41eb276ee9c6" providerId="ADAL" clId="{6766337D-F933-4FBA-A4EF-366814371C29}" dt="2024-04-25T09:42:46.929" v="8056" actId="20577"/>
          <ac:spMkLst>
            <pc:docMk/>
            <pc:sldMk cId="2786099114" sldId="447"/>
            <ac:spMk id="2" creationId="{26E835BE-E8C7-237A-B44B-39F713C835B0}"/>
          </ac:spMkLst>
        </pc:spChg>
        <pc:spChg chg="del mod">
          <ac:chgData name="Sudvarg, Marion" userId="2bb9b31b-5f3c-4f72-8e1f-41eb276ee9c6" providerId="ADAL" clId="{6766337D-F933-4FBA-A4EF-366814371C29}" dt="2024-04-25T09:45:49.755" v="8058" actId="478"/>
          <ac:spMkLst>
            <pc:docMk/>
            <pc:sldMk cId="2786099114" sldId="447"/>
            <ac:spMk id="3" creationId="{2675690E-FAB7-A900-CAFF-5F7F90A81965}"/>
          </ac:spMkLst>
        </pc:spChg>
        <pc:spChg chg="del">
          <ac:chgData name="Sudvarg, Marion" userId="2bb9b31b-5f3c-4f72-8e1f-41eb276ee9c6" providerId="ADAL" clId="{6766337D-F933-4FBA-A4EF-366814371C29}" dt="2024-04-25T09:45:52.256" v="8059" actId="478"/>
          <ac:spMkLst>
            <pc:docMk/>
            <pc:sldMk cId="2786099114" sldId="447"/>
            <ac:spMk id="5" creationId="{74F81507-5F30-6D36-74A4-FF22959D5348}"/>
          </ac:spMkLst>
        </pc:spChg>
        <pc:spChg chg="add del mod">
          <ac:chgData name="Sudvarg, Marion" userId="2bb9b31b-5f3c-4f72-8e1f-41eb276ee9c6" providerId="ADAL" clId="{6766337D-F933-4FBA-A4EF-366814371C29}" dt="2024-04-26T22:30:24.742" v="8285" actId="478"/>
          <ac:spMkLst>
            <pc:docMk/>
            <pc:sldMk cId="2786099114" sldId="447"/>
            <ac:spMk id="6" creationId="{9B001D11-E358-0BCC-E2D9-54EF3D0A61C5}"/>
          </ac:spMkLst>
        </pc:spChg>
        <pc:spChg chg="add del mod">
          <ac:chgData name="Sudvarg, Marion" userId="2bb9b31b-5f3c-4f72-8e1f-41eb276ee9c6" providerId="ADAL" clId="{6766337D-F933-4FBA-A4EF-366814371C29}" dt="2024-04-25T09:47:02.556" v="8136" actId="478"/>
          <ac:spMkLst>
            <pc:docMk/>
            <pc:sldMk cId="2786099114" sldId="447"/>
            <ac:spMk id="7" creationId="{4FB2C6F5-62A8-38EB-E5D3-FA67B911711F}"/>
          </ac:spMkLst>
        </pc:spChg>
        <pc:spChg chg="add mod topLvl">
          <ac:chgData name="Sudvarg, Marion" userId="2bb9b31b-5f3c-4f72-8e1f-41eb276ee9c6" providerId="ADAL" clId="{6766337D-F933-4FBA-A4EF-366814371C29}" dt="2024-04-26T22:33:38.951" v="8320" actId="21"/>
          <ac:spMkLst>
            <pc:docMk/>
            <pc:sldMk cId="2786099114" sldId="447"/>
            <ac:spMk id="9" creationId="{78CFCAAF-A8DB-C5A6-6268-3EDC14C6C7DD}"/>
          </ac:spMkLst>
        </pc:spChg>
        <pc:grpChg chg="add del mod">
          <ac:chgData name="Sudvarg, Marion" userId="2bb9b31b-5f3c-4f72-8e1f-41eb276ee9c6" providerId="ADAL" clId="{6766337D-F933-4FBA-A4EF-366814371C29}" dt="2024-04-26T22:33:38.951" v="8320" actId="21"/>
          <ac:grpSpMkLst>
            <pc:docMk/>
            <pc:sldMk cId="2786099114" sldId="447"/>
            <ac:grpSpMk id="10" creationId="{104D937E-C3DD-69B8-5FF2-2005501D344C}"/>
          </ac:grpSpMkLst>
        </pc:grpChg>
        <pc:picChg chg="add mod">
          <ac:chgData name="Sudvarg, Marion" userId="2bb9b31b-5f3c-4f72-8e1f-41eb276ee9c6" providerId="ADAL" clId="{6766337D-F933-4FBA-A4EF-366814371C29}" dt="2024-04-26T22:31:12.083" v="8292" actId="14100"/>
          <ac:picMkLst>
            <pc:docMk/>
            <pc:sldMk cId="2786099114" sldId="447"/>
            <ac:picMk id="5" creationId="{46E56326-D30D-A70E-AA3E-C879AA5D37E5}"/>
          </ac:picMkLst>
        </pc:picChg>
        <pc:picChg chg="add del mod topLvl">
          <ac:chgData name="Sudvarg, Marion" userId="2bb9b31b-5f3c-4f72-8e1f-41eb276ee9c6" providerId="ADAL" clId="{6766337D-F933-4FBA-A4EF-366814371C29}" dt="2024-04-26T22:33:38.951" v="8320" actId="21"/>
          <ac:picMkLst>
            <pc:docMk/>
            <pc:sldMk cId="2786099114" sldId="447"/>
            <ac:picMk id="8" creationId="{BCA2C510-7F66-75A7-7A76-E0545626EE5D}"/>
          </ac:picMkLst>
        </pc:picChg>
      </pc:sldChg>
      <pc:sldChg chg="addSp delSp modSp add mod modNotesTx">
        <pc:chgData name="Sudvarg, Marion" userId="2bb9b31b-5f3c-4f72-8e1f-41eb276ee9c6" providerId="ADAL" clId="{6766337D-F933-4FBA-A4EF-366814371C29}" dt="2024-04-25T09:54:55.276" v="8252"/>
        <pc:sldMkLst>
          <pc:docMk/>
          <pc:sldMk cId="1585916999" sldId="448"/>
        </pc:sldMkLst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5" creationId="{1FCE4B3D-433C-4FB8-81FC-B8190F37E45A}"/>
          </ac:spMkLst>
        </pc:spChg>
        <pc:spChg chg="del">
          <ac:chgData name="Sudvarg, Marion" userId="2bb9b31b-5f3c-4f72-8e1f-41eb276ee9c6" providerId="ADAL" clId="{6766337D-F933-4FBA-A4EF-366814371C29}" dt="2024-04-25T09:47:13.326" v="8139" actId="478"/>
          <ac:spMkLst>
            <pc:docMk/>
            <pc:sldMk cId="1585916999" sldId="448"/>
            <ac:spMk id="6" creationId="{9B001D11-E358-0BCC-E2D9-54EF3D0A61C5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7" creationId="{3C547F15-CAD6-FB59-2CAF-49AF19A14B75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8" creationId="{43FFD274-A547-0A5B-09B4-12EDC66D655B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9" creationId="{F463C909-DE57-613D-1B6E-66D76FF7376C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0" creationId="{4F472B5E-8428-6FAC-7A17-73D78C0DED68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1" creationId="{95623DC9-3E43-AD37-FB9F-11CB22128005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2" creationId="{82A3196A-6846-FE1F-F7D1-A5BA5B54B5C5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3" creationId="{428DE2A9-71E9-2B8D-0972-3410E8E586EA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4" creationId="{0FF48E21-3FC2-4454-F869-6A9F3A3A58E8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5" creationId="{146917FC-24E7-F784-AC74-4D4D38138531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6" creationId="{D32C9B6D-14B0-9022-7019-08CEE05FD694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7" creationId="{FB9E089C-EBE5-318F-9038-ADAAF054F62E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8" creationId="{FF935080-BA55-EE60-5D92-4B9076ECC23D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19" creationId="{08F20FB7-5073-655D-2619-9CF1A5FCD955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22" creationId="{74968B63-07E6-8690-1106-9499F8892FC8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23" creationId="{2DA68B2C-3B7E-C6B4-BB84-A8BAFD160E54}"/>
          </ac:spMkLst>
        </pc:spChg>
        <pc:spChg chg="add mod">
          <ac:chgData name="Sudvarg, Marion" userId="2bb9b31b-5f3c-4f72-8e1f-41eb276ee9c6" providerId="ADAL" clId="{6766337D-F933-4FBA-A4EF-366814371C29}" dt="2024-04-25T09:47:54.390" v="8143"/>
          <ac:spMkLst>
            <pc:docMk/>
            <pc:sldMk cId="1585916999" sldId="448"/>
            <ac:spMk id="24" creationId="{37847AC7-DF71-EE3C-F3B3-EA37A0A11BB4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27" creationId="{6511CC18-403C-0959-7EE1-4CD5130CE6AF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28" creationId="{8569830A-517C-12FB-EBBA-C8BA9B91FD62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29" creationId="{91005100-15E9-DAF3-AD56-DFC3563E1747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0" creationId="{3A5B5F27-9E04-2805-8063-26C41A3B956D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1" creationId="{3E160085-F047-7462-C16F-BBC0DFC104DC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2" creationId="{A5324B7C-046E-2482-49AE-A9DCA271B285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3" creationId="{B3577437-3FF9-4BEA-8A88-78D1DF705870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4" creationId="{A07E8BA3-A9E0-7009-7EBC-A5C641431A6B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5" creationId="{9452E538-EE9F-CDA3-8E95-D028664CF001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6" creationId="{3780E4D9-54D4-756F-6C9E-440564069BBA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7" creationId="{07084C82-C431-65CB-435C-1EBB67D62506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8" creationId="{F48878DB-9175-2837-F2A8-97B97165D2FE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39" creationId="{C9289A29-2DAD-13A1-E4B4-8289D5063CDF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40" creationId="{96084CF1-FE8F-12DF-BC79-6E8E7FB8D8BA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43" creationId="{4EB96D9F-F23B-ED11-B743-54FED00D5B44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44" creationId="{EA7FA494-E671-18DB-4B82-B8FD18B89D11}"/>
          </ac:spMkLst>
        </pc:spChg>
        <pc:spChg chg="add mod">
          <ac:chgData name="Sudvarg, Marion" userId="2bb9b31b-5f3c-4f72-8e1f-41eb276ee9c6" providerId="ADAL" clId="{6766337D-F933-4FBA-A4EF-366814371C29}" dt="2024-04-25T09:48:01.776" v="8145" actId="164"/>
          <ac:spMkLst>
            <pc:docMk/>
            <pc:sldMk cId="1585916999" sldId="448"/>
            <ac:spMk id="45" creationId="{8FEC6305-91CC-79D9-04BC-B5005192522C}"/>
          </ac:spMkLst>
        </pc:spChg>
        <pc:grpChg chg="add mod">
          <ac:chgData name="Sudvarg, Marion" userId="2bb9b31b-5f3c-4f72-8e1f-41eb276ee9c6" providerId="ADAL" clId="{6766337D-F933-4FBA-A4EF-366814371C29}" dt="2024-04-25T09:52:41.943" v="8199" actId="14100"/>
          <ac:grpSpMkLst>
            <pc:docMk/>
            <pc:sldMk cId="1585916999" sldId="448"/>
            <ac:grpSpMk id="48" creationId="{1D39DF8E-0FBB-FA38-6CF7-4CE3AC149B57}"/>
          </ac:grpSpMkLst>
        </pc:grpChg>
        <pc:graphicFrameChg chg="add del mod">
          <ac:chgData name="Sudvarg, Marion" userId="2bb9b31b-5f3c-4f72-8e1f-41eb276ee9c6" providerId="ADAL" clId="{6766337D-F933-4FBA-A4EF-366814371C29}" dt="2024-04-25T09:47:46.706" v="8142" actId="478"/>
          <ac:graphicFrameMkLst>
            <pc:docMk/>
            <pc:sldMk cId="1585916999" sldId="448"/>
            <ac:graphicFrameMk id="3" creationId="{9D618689-35B8-865D-6F25-B0597563F63D}"/>
          </ac:graphicFrameMkLst>
        </pc:graphicFrameChg>
        <pc:cxnChg chg="add mod">
          <ac:chgData name="Sudvarg, Marion" userId="2bb9b31b-5f3c-4f72-8e1f-41eb276ee9c6" providerId="ADAL" clId="{6766337D-F933-4FBA-A4EF-366814371C29}" dt="2024-04-25T09:47:54.390" v="8143"/>
          <ac:cxnSpMkLst>
            <pc:docMk/>
            <pc:sldMk cId="1585916999" sldId="448"/>
            <ac:cxnSpMk id="20" creationId="{63005DE8-2284-CA86-7342-27492B57434C}"/>
          </ac:cxnSpMkLst>
        </pc:cxnChg>
        <pc:cxnChg chg="add mod">
          <ac:chgData name="Sudvarg, Marion" userId="2bb9b31b-5f3c-4f72-8e1f-41eb276ee9c6" providerId="ADAL" clId="{6766337D-F933-4FBA-A4EF-366814371C29}" dt="2024-04-25T09:47:54.390" v="8143"/>
          <ac:cxnSpMkLst>
            <pc:docMk/>
            <pc:sldMk cId="1585916999" sldId="448"/>
            <ac:cxnSpMk id="21" creationId="{58687851-9E4B-D750-C5B2-B3BAE5C3931F}"/>
          </ac:cxnSpMkLst>
        </pc:cxnChg>
        <pc:cxnChg chg="add mod">
          <ac:chgData name="Sudvarg, Marion" userId="2bb9b31b-5f3c-4f72-8e1f-41eb276ee9c6" providerId="ADAL" clId="{6766337D-F933-4FBA-A4EF-366814371C29}" dt="2024-04-25T09:47:54.390" v="8143"/>
          <ac:cxnSpMkLst>
            <pc:docMk/>
            <pc:sldMk cId="1585916999" sldId="448"/>
            <ac:cxnSpMk id="25" creationId="{B5149783-A262-4D01-2C58-53A866DBE059}"/>
          </ac:cxnSpMkLst>
        </pc:cxnChg>
        <pc:cxnChg chg="add mod">
          <ac:chgData name="Sudvarg, Marion" userId="2bb9b31b-5f3c-4f72-8e1f-41eb276ee9c6" providerId="ADAL" clId="{6766337D-F933-4FBA-A4EF-366814371C29}" dt="2024-04-25T09:47:54.390" v="8143"/>
          <ac:cxnSpMkLst>
            <pc:docMk/>
            <pc:sldMk cId="1585916999" sldId="448"/>
            <ac:cxnSpMk id="26" creationId="{413C0BA0-3434-B499-78E1-3C5199D55D51}"/>
          </ac:cxnSpMkLst>
        </pc:cxnChg>
        <pc:cxnChg chg="add mod">
          <ac:chgData name="Sudvarg, Marion" userId="2bb9b31b-5f3c-4f72-8e1f-41eb276ee9c6" providerId="ADAL" clId="{6766337D-F933-4FBA-A4EF-366814371C29}" dt="2024-04-25T09:48:01.776" v="8145" actId="164"/>
          <ac:cxnSpMkLst>
            <pc:docMk/>
            <pc:sldMk cId="1585916999" sldId="448"/>
            <ac:cxnSpMk id="41" creationId="{E41BE714-98DF-5779-9981-691AF443239B}"/>
          </ac:cxnSpMkLst>
        </pc:cxnChg>
        <pc:cxnChg chg="add mod">
          <ac:chgData name="Sudvarg, Marion" userId="2bb9b31b-5f3c-4f72-8e1f-41eb276ee9c6" providerId="ADAL" clId="{6766337D-F933-4FBA-A4EF-366814371C29}" dt="2024-04-25T09:48:01.776" v="8145" actId="164"/>
          <ac:cxnSpMkLst>
            <pc:docMk/>
            <pc:sldMk cId="1585916999" sldId="448"/>
            <ac:cxnSpMk id="42" creationId="{4AC08BBD-EAE1-16CC-4CA7-5B83FC841AE7}"/>
          </ac:cxnSpMkLst>
        </pc:cxnChg>
        <pc:cxnChg chg="add mod">
          <ac:chgData name="Sudvarg, Marion" userId="2bb9b31b-5f3c-4f72-8e1f-41eb276ee9c6" providerId="ADAL" clId="{6766337D-F933-4FBA-A4EF-366814371C29}" dt="2024-04-25T09:48:01.776" v="8145" actId="164"/>
          <ac:cxnSpMkLst>
            <pc:docMk/>
            <pc:sldMk cId="1585916999" sldId="448"/>
            <ac:cxnSpMk id="46" creationId="{7D7C0A84-A649-6276-9B2D-952A2383B091}"/>
          </ac:cxnSpMkLst>
        </pc:cxnChg>
        <pc:cxnChg chg="add mod">
          <ac:chgData name="Sudvarg, Marion" userId="2bb9b31b-5f3c-4f72-8e1f-41eb276ee9c6" providerId="ADAL" clId="{6766337D-F933-4FBA-A4EF-366814371C29}" dt="2024-04-25T09:48:01.776" v="8145" actId="164"/>
          <ac:cxnSpMkLst>
            <pc:docMk/>
            <pc:sldMk cId="1585916999" sldId="448"/>
            <ac:cxnSpMk id="47" creationId="{8954BFBD-091C-C570-3660-4C070FBB4820}"/>
          </ac:cxnSpMkLst>
        </pc:cxnChg>
      </pc:sldChg>
      <pc:sldChg chg="add">
        <pc:chgData name="Sudvarg, Marion" userId="2bb9b31b-5f3c-4f72-8e1f-41eb276ee9c6" providerId="ADAL" clId="{6766337D-F933-4FBA-A4EF-366814371C29}" dt="2024-04-29T01:16:41.105" v="13061"/>
        <pc:sldMkLst>
          <pc:docMk/>
          <pc:sldMk cId="85837374" sldId="449"/>
        </pc:sldMkLst>
      </pc:sldChg>
      <pc:sldChg chg="addSp delSp modSp add del mod ord">
        <pc:chgData name="Sudvarg, Marion" userId="2bb9b31b-5f3c-4f72-8e1f-41eb276ee9c6" providerId="ADAL" clId="{6766337D-F933-4FBA-A4EF-366814371C29}" dt="2024-04-29T01:16:36.745" v="13060" actId="2696"/>
        <pc:sldMkLst>
          <pc:docMk/>
          <pc:sldMk cId="4114236361" sldId="449"/>
        </pc:sldMkLst>
        <pc:spChg chg="mod">
          <ac:chgData name="Sudvarg, Marion" userId="2bb9b31b-5f3c-4f72-8e1f-41eb276ee9c6" providerId="ADAL" clId="{6766337D-F933-4FBA-A4EF-366814371C29}" dt="2024-04-25T09:49:10.726" v="8159" actId="20577"/>
          <ac:spMkLst>
            <pc:docMk/>
            <pc:sldMk cId="4114236361" sldId="449"/>
            <ac:spMk id="2" creationId="{26E835BE-E8C7-237A-B44B-39F713C835B0}"/>
          </ac:spMkLst>
        </pc:spChg>
        <pc:spChg chg="add mod">
          <ac:chgData name="Sudvarg, Marion" userId="2bb9b31b-5f3c-4f72-8e1f-41eb276ee9c6" providerId="ADAL" clId="{6766337D-F933-4FBA-A4EF-366814371C29}" dt="2024-04-29T01:11:21.542" v="12990" actId="164"/>
          <ac:spMkLst>
            <pc:docMk/>
            <pc:sldMk cId="4114236361" sldId="449"/>
            <ac:spMk id="6" creationId="{2C143DE7-A31E-EE51-C6A3-88D760D25FB5}"/>
          </ac:spMkLst>
        </pc:spChg>
        <pc:spChg chg="del">
          <ac:chgData name="Sudvarg, Marion" userId="2bb9b31b-5f3c-4f72-8e1f-41eb276ee9c6" providerId="ADAL" clId="{6766337D-F933-4FBA-A4EF-366814371C29}" dt="2024-04-25T09:49:13.499" v="8160" actId="478"/>
          <ac:spMkLst>
            <pc:docMk/>
            <pc:sldMk cId="4114236361" sldId="449"/>
            <ac:spMk id="6" creationId="{9B001D11-E358-0BCC-E2D9-54EF3D0A61C5}"/>
          </ac:spMkLst>
        </pc:spChg>
        <pc:spChg chg="add mod">
          <ac:chgData name="Sudvarg, Marion" userId="2bb9b31b-5f3c-4f72-8e1f-41eb276ee9c6" providerId="ADAL" clId="{6766337D-F933-4FBA-A4EF-366814371C29}" dt="2024-04-29T01:11:21.542" v="12990" actId="164"/>
          <ac:spMkLst>
            <pc:docMk/>
            <pc:sldMk cId="4114236361" sldId="449"/>
            <ac:spMk id="7" creationId="{A241E04B-68B1-AA63-B9D6-25A5FCE371F6}"/>
          </ac:spMkLst>
        </pc:spChg>
        <pc:spChg chg="add mod">
          <ac:chgData name="Sudvarg, Marion" userId="2bb9b31b-5f3c-4f72-8e1f-41eb276ee9c6" providerId="ADAL" clId="{6766337D-F933-4FBA-A4EF-366814371C29}" dt="2024-04-29T01:11:21.542" v="12990" actId="164"/>
          <ac:spMkLst>
            <pc:docMk/>
            <pc:sldMk cId="4114236361" sldId="449"/>
            <ac:spMk id="8" creationId="{8BA4B529-69DF-7434-97EA-9D41F5694076}"/>
          </ac:spMkLst>
        </pc:spChg>
        <pc:spChg chg="add mod">
          <ac:chgData name="Sudvarg, Marion" userId="2bb9b31b-5f3c-4f72-8e1f-41eb276ee9c6" providerId="ADAL" clId="{6766337D-F933-4FBA-A4EF-366814371C29}" dt="2024-04-29T01:11:21.542" v="12990" actId="164"/>
          <ac:spMkLst>
            <pc:docMk/>
            <pc:sldMk cId="4114236361" sldId="449"/>
            <ac:spMk id="11" creationId="{B0B9D245-3A21-E2DD-EAEA-66F44584EEFE}"/>
          </ac:spMkLst>
        </pc:spChg>
        <pc:spChg chg="add del mod">
          <ac:chgData name="Sudvarg, Marion" userId="2bb9b31b-5f3c-4f72-8e1f-41eb276ee9c6" providerId="ADAL" clId="{6766337D-F933-4FBA-A4EF-366814371C29}" dt="2024-04-29T01:11:16.716" v="12988" actId="478"/>
          <ac:spMkLst>
            <pc:docMk/>
            <pc:sldMk cId="4114236361" sldId="449"/>
            <ac:spMk id="12" creationId="{9EDC853E-F63B-5CB6-2517-2318361E3424}"/>
          </ac:spMkLst>
        </pc:spChg>
        <pc:grpChg chg="add mod">
          <ac:chgData name="Sudvarg, Marion" userId="2bb9b31b-5f3c-4f72-8e1f-41eb276ee9c6" providerId="ADAL" clId="{6766337D-F933-4FBA-A4EF-366814371C29}" dt="2024-04-29T01:11:27.946" v="12991" actId="1076"/>
          <ac:grpSpMkLst>
            <pc:docMk/>
            <pc:sldMk cId="4114236361" sldId="449"/>
            <ac:grpSpMk id="15" creationId="{AD2C081D-9E70-A6CA-7BFE-2997272F2E0E}"/>
          </ac:grpSpMkLst>
        </pc:grpChg>
        <pc:picChg chg="add del">
          <ac:chgData name="Sudvarg, Marion" userId="2bb9b31b-5f3c-4f72-8e1f-41eb276ee9c6" providerId="ADAL" clId="{6766337D-F933-4FBA-A4EF-366814371C29}" dt="2024-04-29T01:11:07.435" v="12985" actId="478"/>
          <ac:picMkLst>
            <pc:docMk/>
            <pc:sldMk cId="4114236361" sldId="449"/>
            <ac:picMk id="3" creationId="{B3711530-B9E7-95D5-8D29-771220426152}"/>
          </ac:picMkLst>
        </pc:picChg>
        <pc:picChg chg="add">
          <ac:chgData name="Sudvarg, Marion" userId="2bb9b31b-5f3c-4f72-8e1f-41eb276ee9c6" providerId="ADAL" clId="{6766337D-F933-4FBA-A4EF-366814371C29}" dt="2024-04-29T01:11:10.911" v="12986"/>
          <ac:picMkLst>
            <pc:docMk/>
            <pc:sldMk cId="4114236361" sldId="449"/>
            <ac:picMk id="5" creationId="{7306387E-0461-A008-D8B4-03DE8748B55E}"/>
          </ac:picMkLst>
        </pc:picChg>
        <pc:cxnChg chg="add mod">
          <ac:chgData name="Sudvarg, Marion" userId="2bb9b31b-5f3c-4f72-8e1f-41eb276ee9c6" providerId="ADAL" clId="{6766337D-F933-4FBA-A4EF-366814371C29}" dt="2024-04-29T01:11:21.542" v="12990" actId="164"/>
          <ac:cxnSpMkLst>
            <pc:docMk/>
            <pc:sldMk cId="4114236361" sldId="449"/>
            <ac:cxnSpMk id="9" creationId="{791C8E8B-51EC-21FB-5233-31E06B6A0117}"/>
          </ac:cxnSpMkLst>
        </pc:cxnChg>
        <pc:cxnChg chg="add mod">
          <ac:chgData name="Sudvarg, Marion" userId="2bb9b31b-5f3c-4f72-8e1f-41eb276ee9c6" providerId="ADAL" clId="{6766337D-F933-4FBA-A4EF-366814371C29}" dt="2024-04-29T01:11:21.542" v="12990" actId="164"/>
          <ac:cxnSpMkLst>
            <pc:docMk/>
            <pc:sldMk cId="4114236361" sldId="449"/>
            <ac:cxnSpMk id="10" creationId="{DEC85C55-31FF-1005-85AC-605872815AC8}"/>
          </ac:cxnSpMkLst>
        </pc:cxnChg>
        <pc:cxnChg chg="add mod">
          <ac:chgData name="Sudvarg, Marion" userId="2bb9b31b-5f3c-4f72-8e1f-41eb276ee9c6" providerId="ADAL" clId="{6766337D-F933-4FBA-A4EF-366814371C29}" dt="2024-04-29T01:11:21.542" v="12990" actId="164"/>
          <ac:cxnSpMkLst>
            <pc:docMk/>
            <pc:sldMk cId="4114236361" sldId="449"/>
            <ac:cxnSpMk id="13" creationId="{829D49B2-66BF-159B-CD8C-54643F23F7B9}"/>
          </ac:cxnSpMkLst>
        </pc:cxnChg>
        <pc:cxnChg chg="add del mod">
          <ac:chgData name="Sudvarg, Marion" userId="2bb9b31b-5f3c-4f72-8e1f-41eb276ee9c6" providerId="ADAL" clId="{6766337D-F933-4FBA-A4EF-366814371C29}" dt="2024-04-29T01:11:17.315" v="12989" actId="478"/>
          <ac:cxnSpMkLst>
            <pc:docMk/>
            <pc:sldMk cId="4114236361" sldId="449"/>
            <ac:cxnSpMk id="14" creationId="{C14BE913-F579-1710-3FE6-04618066FC7B}"/>
          </ac:cxnSpMkLst>
        </pc:cxnChg>
      </pc:sldChg>
      <pc:sldChg chg="addSp delSp modSp new mod ord modNotesTx">
        <pc:chgData name="Sudvarg, Marion" userId="2bb9b31b-5f3c-4f72-8e1f-41eb276ee9c6" providerId="ADAL" clId="{6766337D-F933-4FBA-A4EF-366814371C29}" dt="2024-04-25T09:54:51.722" v="8251"/>
        <pc:sldMkLst>
          <pc:docMk/>
          <pc:sldMk cId="2663966923" sldId="450"/>
        </pc:sldMkLst>
        <pc:spChg chg="del">
          <ac:chgData name="Sudvarg, Marion" userId="2bb9b31b-5f3c-4f72-8e1f-41eb276ee9c6" providerId="ADAL" clId="{6766337D-F933-4FBA-A4EF-366814371C29}" dt="2024-04-25T09:52:16.939" v="8190" actId="478"/>
          <ac:spMkLst>
            <pc:docMk/>
            <pc:sldMk cId="2663966923" sldId="450"/>
            <ac:spMk id="2" creationId="{9756F7BD-B979-C4B5-D0D4-7074F4C2A003}"/>
          </ac:spMkLst>
        </pc:spChg>
        <pc:spChg chg="del">
          <ac:chgData name="Sudvarg, Marion" userId="2bb9b31b-5f3c-4f72-8e1f-41eb276ee9c6" providerId="ADAL" clId="{6766337D-F933-4FBA-A4EF-366814371C29}" dt="2024-04-25T09:50:51.063" v="8163"/>
          <ac:spMkLst>
            <pc:docMk/>
            <pc:sldMk cId="2663966923" sldId="450"/>
            <ac:spMk id="3" creationId="{ABF48F87-1413-4D80-036F-04E9A8F4A1EC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13" creationId="{9ABEB55A-FF6A-9A0C-49B5-44C2A6DE9737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14" creationId="{3F36D55E-91B4-9CF7-2307-A3C74206A960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15" creationId="{46060EA2-8AB9-604C-BC90-B039C98AA1CB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16" creationId="{9C51582C-44F6-CB74-81A9-E9B82159E5CF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17" creationId="{A5D1C5CF-101F-3F05-0152-A828BB2F90CE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18" creationId="{11C02E25-0285-A86E-69B8-AE90F1414E39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19" creationId="{9F4A1478-C404-6741-2999-7A664DA9A8B8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0" creationId="{DDF6BF05-2D45-8678-C732-75EEB9637013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1" creationId="{90BFDBD5-ADE9-DE6B-C0F2-61D0AE69D4EE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2" creationId="{E6F65D10-A8EA-E1E2-3AA8-1129FABFFFE8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3" creationId="{4F256930-E789-55B2-AF69-77B7CD33A1D5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4" creationId="{D99091AB-6D3C-F9AE-FDAF-EFE2A2390938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5" creationId="{2A1F4B2D-6F01-DC34-FC16-1A52281A1426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6" creationId="{46ECD6F0-D39D-BF5D-9EEF-4FAD72A34B09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29" creationId="{B528CDCA-C2BF-DDF9-EAF9-E1976B3A789D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30" creationId="{667DC62E-E95C-19CD-EFF6-BDBD4B11EB2E}"/>
          </ac:spMkLst>
        </pc:spChg>
        <pc:spChg chg="mod">
          <ac:chgData name="Sudvarg, Marion" userId="2bb9b31b-5f3c-4f72-8e1f-41eb276ee9c6" providerId="ADAL" clId="{6766337D-F933-4FBA-A4EF-366814371C29}" dt="2024-04-25T09:52:46.281" v="8200"/>
          <ac:spMkLst>
            <pc:docMk/>
            <pc:sldMk cId="2663966923" sldId="450"/>
            <ac:spMk id="31" creationId="{ECDF48B8-718F-228F-8313-51B5EFBFD810}"/>
          </ac:spMkLst>
        </pc:spChg>
        <pc:spChg chg="add del">
          <ac:chgData name="Sudvarg, Marion" userId="2bb9b31b-5f3c-4f72-8e1f-41eb276ee9c6" providerId="ADAL" clId="{6766337D-F933-4FBA-A4EF-366814371C29}" dt="2024-04-25T09:53:29.850" v="8220" actId="478"/>
          <ac:spMkLst>
            <pc:docMk/>
            <pc:sldMk cId="2663966923" sldId="450"/>
            <ac:spMk id="35" creationId="{6F2F8A8E-AF8E-B2C9-0A21-451654B18532}"/>
          </ac:spMkLst>
        </pc:spChg>
        <pc:spChg chg="add mod">
          <ac:chgData name="Sudvarg, Marion" userId="2bb9b31b-5f3c-4f72-8e1f-41eb276ee9c6" providerId="ADAL" clId="{6766337D-F933-4FBA-A4EF-366814371C29}" dt="2024-04-25T09:53:34.647" v="8222" actId="14100"/>
          <ac:spMkLst>
            <pc:docMk/>
            <pc:sldMk cId="2663966923" sldId="450"/>
            <ac:spMk id="36" creationId="{DB965481-4ACD-342C-19CF-E016EE2AE258}"/>
          </ac:spMkLst>
        </pc:spChg>
        <pc:spChg chg="add del mod">
          <ac:chgData name="Sudvarg, Marion" userId="2bb9b31b-5f3c-4f72-8e1f-41eb276ee9c6" providerId="ADAL" clId="{6766337D-F933-4FBA-A4EF-366814371C29}" dt="2024-04-25T09:53:51.990" v="8225" actId="478"/>
          <ac:spMkLst>
            <pc:docMk/>
            <pc:sldMk cId="2663966923" sldId="450"/>
            <ac:spMk id="37" creationId="{B7CA16F6-4DA3-D01E-1C5A-AEFD2C270C9F}"/>
          </ac:spMkLst>
        </pc:spChg>
        <pc:spChg chg="add mod">
          <ac:chgData name="Sudvarg, Marion" userId="2bb9b31b-5f3c-4f72-8e1f-41eb276ee9c6" providerId="ADAL" clId="{6766337D-F933-4FBA-A4EF-366814371C29}" dt="2024-04-25T09:54:03.079" v="8234" actId="20577"/>
          <ac:spMkLst>
            <pc:docMk/>
            <pc:sldMk cId="2663966923" sldId="450"/>
            <ac:spMk id="38" creationId="{EC43FE65-F340-9C00-3388-D81EE21D212A}"/>
          </ac:spMkLst>
        </pc:spChg>
        <pc:spChg chg="add mod">
          <ac:chgData name="Sudvarg, Marion" userId="2bb9b31b-5f3c-4f72-8e1f-41eb276ee9c6" providerId="ADAL" clId="{6766337D-F933-4FBA-A4EF-366814371C29}" dt="2024-04-25T09:54:11.019" v="8250" actId="20577"/>
          <ac:spMkLst>
            <pc:docMk/>
            <pc:sldMk cId="2663966923" sldId="450"/>
            <ac:spMk id="39" creationId="{36419A00-D0E1-1E2C-44AC-6003EF5CEDB8}"/>
          </ac:spMkLst>
        </pc:spChg>
        <pc:grpChg chg="add del mod">
          <ac:chgData name="Sudvarg, Marion" userId="2bb9b31b-5f3c-4f72-8e1f-41eb276ee9c6" providerId="ADAL" clId="{6766337D-F933-4FBA-A4EF-366814371C29}" dt="2024-04-25T09:52:50.480" v="8201" actId="478"/>
          <ac:grpSpMkLst>
            <pc:docMk/>
            <pc:sldMk cId="2663966923" sldId="450"/>
            <ac:grpSpMk id="12" creationId="{0D84CBE5-C9BA-0650-5B8C-FEB429A3DD0D}"/>
          </ac:grpSpMkLst>
        </pc:grpChg>
        <pc:picChg chg="add mod">
          <ac:chgData name="Sudvarg, Marion" userId="2bb9b31b-5f3c-4f72-8e1f-41eb276ee9c6" providerId="ADAL" clId="{6766337D-F933-4FBA-A4EF-366814371C29}" dt="2024-04-25T09:52:28.911" v="8195" actId="1076"/>
          <ac:picMkLst>
            <pc:docMk/>
            <pc:sldMk cId="2663966923" sldId="450"/>
            <ac:picMk id="7" creationId="{DA1FDB93-02CE-A7F7-0750-BD3D9D7D1C96}"/>
          </ac:picMkLst>
        </pc:picChg>
        <pc:picChg chg="add mod ord">
          <ac:chgData name="Sudvarg, Marion" userId="2bb9b31b-5f3c-4f72-8e1f-41eb276ee9c6" providerId="ADAL" clId="{6766337D-F933-4FBA-A4EF-366814371C29}" dt="2024-04-25T09:52:28.911" v="8195" actId="1076"/>
          <ac:picMkLst>
            <pc:docMk/>
            <pc:sldMk cId="2663966923" sldId="450"/>
            <ac:picMk id="9" creationId="{C9B9D53A-BA2F-6031-527A-58BBA90FBE47}"/>
          </ac:picMkLst>
        </pc:picChg>
        <pc:picChg chg="add mod">
          <ac:chgData name="Sudvarg, Marion" userId="2bb9b31b-5f3c-4f72-8e1f-41eb276ee9c6" providerId="ADAL" clId="{6766337D-F933-4FBA-A4EF-366814371C29}" dt="2024-04-25T09:52:28.911" v="8195" actId="1076"/>
          <ac:picMkLst>
            <pc:docMk/>
            <pc:sldMk cId="2663966923" sldId="450"/>
            <ac:picMk id="11" creationId="{1569F894-B870-273D-77BB-7DE24C1CD635}"/>
          </ac:picMkLst>
        </pc:picChg>
        <pc:cxnChg chg="mod">
          <ac:chgData name="Sudvarg, Marion" userId="2bb9b31b-5f3c-4f72-8e1f-41eb276ee9c6" providerId="ADAL" clId="{6766337D-F933-4FBA-A4EF-366814371C29}" dt="2024-04-25T09:52:50.480" v="8201" actId="478"/>
          <ac:cxnSpMkLst>
            <pc:docMk/>
            <pc:sldMk cId="2663966923" sldId="450"/>
            <ac:cxnSpMk id="27" creationId="{3879235A-950C-8BAC-98FF-9948C7D983ED}"/>
          </ac:cxnSpMkLst>
        </pc:cxnChg>
        <pc:cxnChg chg="mod">
          <ac:chgData name="Sudvarg, Marion" userId="2bb9b31b-5f3c-4f72-8e1f-41eb276ee9c6" providerId="ADAL" clId="{6766337D-F933-4FBA-A4EF-366814371C29}" dt="2024-04-25T09:52:50.480" v="8201" actId="478"/>
          <ac:cxnSpMkLst>
            <pc:docMk/>
            <pc:sldMk cId="2663966923" sldId="450"/>
            <ac:cxnSpMk id="28" creationId="{BAEE558A-FC09-A86D-9337-F5A9BA2A0DE6}"/>
          </ac:cxnSpMkLst>
        </pc:cxnChg>
        <pc:cxnChg chg="mod">
          <ac:chgData name="Sudvarg, Marion" userId="2bb9b31b-5f3c-4f72-8e1f-41eb276ee9c6" providerId="ADAL" clId="{6766337D-F933-4FBA-A4EF-366814371C29}" dt="2024-04-25T09:52:50.480" v="8201" actId="478"/>
          <ac:cxnSpMkLst>
            <pc:docMk/>
            <pc:sldMk cId="2663966923" sldId="450"/>
            <ac:cxnSpMk id="32" creationId="{7BF584ED-F146-F07B-C9E1-2359133B28C1}"/>
          </ac:cxnSpMkLst>
        </pc:cxnChg>
        <pc:cxnChg chg="mod">
          <ac:chgData name="Sudvarg, Marion" userId="2bb9b31b-5f3c-4f72-8e1f-41eb276ee9c6" providerId="ADAL" clId="{6766337D-F933-4FBA-A4EF-366814371C29}" dt="2024-04-25T09:52:50.480" v="8201" actId="478"/>
          <ac:cxnSpMkLst>
            <pc:docMk/>
            <pc:sldMk cId="2663966923" sldId="450"/>
            <ac:cxnSpMk id="33" creationId="{A82AE2DA-BB6D-22DA-FF44-9554E1C5E3AE}"/>
          </ac:cxnSpMkLst>
        </pc:cxnChg>
      </pc:sldChg>
      <pc:sldChg chg="addSp delSp modSp new mod">
        <pc:chgData name="Sudvarg, Marion" userId="2bb9b31b-5f3c-4f72-8e1f-41eb276ee9c6" providerId="ADAL" clId="{6766337D-F933-4FBA-A4EF-366814371C29}" dt="2024-04-29T04:36:23.285" v="13065" actId="14826"/>
        <pc:sldMkLst>
          <pc:docMk/>
          <pc:sldMk cId="4157917234" sldId="451"/>
        </pc:sldMkLst>
        <pc:spChg chg="del">
          <ac:chgData name="Sudvarg, Marion" userId="2bb9b31b-5f3c-4f72-8e1f-41eb276ee9c6" providerId="ADAL" clId="{6766337D-F933-4FBA-A4EF-366814371C29}" dt="2024-04-25T09:55:24.380" v="8256" actId="478"/>
          <ac:spMkLst>
            <pc:docMk/>
            <pc:sldMk cId="4157917234" sldId="451"/>
            <ac:spMk id="2" creationId="{B013C806-AB67-0B01-F4BC-1CE6EBF51E20}"/>
          </ac:spMkLst>
        </pc:spChg>
        <pc:spChg chg="add mod">
          <ac:chgData name="Sudvarg, Marion" userId="2bb9b31b-5f3c-4f72-8e1f-41eb276ee9c6" providerId="ADAL" clId="{6766337D-F933-4FBA-A4EF-366814371C29}" dt="2024-04-29T01:17:49.090" v="13064"/>
          <ac:spMkLst>
            <pc:docMk/>
            <pc:sldMk cId="4157917234" sldId="451"/>
            <ac:spMk id="2" creationId="{ED8189AD-28B4-93E8-B3DB-0E95171773F3}"/>
          </ac:spMkLst>
        </pc:spChg>
        <pc:spChg chg="del">
          <ac:chgData name="Sudvarg, Marion" userId="2bb9b31b-5f3c-4f72-8e1f-41eb276ee9c6" providerId="ADAL" clId="{6766337D-F933-4FBA-A4EF-366814371C29}" dt="2024-04-25T09:55:23.039" v="8255" actId="478"/>
          <ac:spMkLst>
            <pc:docMk/>
            <pc:sldMk cId="4157917234" sldId="451"/>
            <ac:spMk id="3" creationId="{AA8260F0-83CA-B758-54D5-BD834D05FE39}"/>
          </ac:spMkLst>
        </pc:spChg>
        <pc:spChg chg="del">
          <ac:chgData name="Sudvarg, Marion" userId="2bb9b31b-5f3c-4f72-8e1f-41eb276ee9c6" providerId="ADAL" clId="{6766337D-F933-4FBA-A4EF-366814371C29}" dt="2024-04-25T09:56:19.520" v="8269" actId="478"/>
          <ac:spMkLst>
            <pc:docMk/>
            <pc:sldMk cId="4157917234" sldId="451"/>
            <ac:spMk id="5" creationId="{91D0EF92-0A01-D2DD-9F44-F3D86C1461A9}"/>
          </ac:spMkLst>
        </pc:spChg>
        <pc:picChg chg="add mod">
          <ac:chgData name="Sudvarg, Marion" userId="2bb9b31b-5f3c-4f72-8e1f-41eb276ee9c6" providerId="ADAL" clId="{6766337D-F933-4FBA-A4EF-366814371C29}" dt="2024-04-29T04:36:23.285" v="13065" actId="14826"/>
          <ac:picMkLst>
            <pc:docMk/>
            <pc:sldMk cId="4157917234" sldId="451"/>
            <ac:picMk id="7" creationId="{6C2913B4-D376-8AD4-5F1F-01CA6093044F}"/>
          </ac:picMkLst>
        </pc:picChg>
      </pc:sldChg>
      <pc:sldChg chg="modSp add mod">
        <pc:chgData name="Sudvarg, Marion" userId="2bb9b31b-5f3c-4f72-8e1f-41eb276ee9c6" providerId="ADAL" clId="{6766337D-F933-4FBA-A4EF-366814371C29}" dt="2024-04-25T09:56:05.315" v="8268" actId="20577"/>
        <pc:sldMkLst>
          <pc:docMk/>
          <pc:sldMk cId="3863970150" sldId="452"/>
        </pc:sldMkLst>
        <pc:spChg chg="mod">
          <ac:chgData name="Sudvarg, Marion" userId="2bb9b31b-5f3c-4f72-8e1f-41eb276ee9c6" providerId="ADAL" clId="{6766337D-F933-4FBA-A4EF-366814371C29}" dt="2024-04-25T09:56:05.315" v="8268" actId="20577"/>
          <ac:spMkLst>
            <pc:docMk/>
            <pc:sldMk cId="3863970150" sldId="452"/>
            <ac:spMk id="3" creationId="{F010281D-5FE0-56FE-3749-864A82003249}"/>
          </ac:spMkLst>
        </pc:spChg>
      </pc:sldChg>
      <pc:sldChg chg="addSp delSp modSp add mod ord addAnim delAnim modAnim">
        <pc:chgData name="Sudvarg, Marion" userId="2bb9b31b-5f3c-4f72-8e1f-41eb276ee9c6" providerId="ADAL" clId="{6766337D-F933-4FBA-A4EF-366814371C29}" dt="2024-04-30T02:19:11.799" v="13971"/>
        <pc:sldMkLst>
          <pc:docMk/>
          <pc:sldMk cId="1310424085" sldId="453"/>
        </pc:sldMkLst>
        <pc:spChg chg="add del mod">
          <ac:chgData name="Sudvarg, Marion" userId="2bb9b31b-5f3c-4f72-8e1f-41eb276ee9c6" providerId="ADAL" clId="{6766337D-F933-4FBA-A4EF-366814371C29}" dt="2024-04-27T01:58:14.456" v="8824" actId="478"/>
          <ac:spMkLst>
            <pc:docMk/>
            <pc:sldMk cId="1310424085" sldId="453"/>
            <ac:spMk id="3" creationId="{54EBB0C6-79F8-664E-56DB-59E9B307AF44}"/>
          </ac:spMkLst>
        </pc:spChg>
        <pc:spChg chg="add del mod">
          <ac:chgData name="Sudvarg, Marion" userId="2bb9b31b-5f3c-4f72-8e1f-41eb276ee9c6" providerId="ADAL" clId="{6766337D-F933-4FBA-A4EF-366814371C29}" dt="2024-04-29T08:29:04.951" v="13172" actId="478"/>
          <ac:spMkLst>
            <pc:docMk/>
            <pc:sldMk cId="1310424085" sldId="453"/>
            <ac:spMk id="3" creationId="{E2DC00F5-A0D0-943A-7305-7F127C11D836}"/>
          </ac:spMkLst>
        </pc:spChg>
        <pc:spChg chg="del">
          <ac:chgData name="Sudvarg, Marion" userId="2bb9b31b-5f3c-4f72-8e1f-41eb276ee9c6" providerId="ADAL" clId="{6766337D-F933-4FBA-A4EF-366814371C29}" dt="2024-04-25T09:57:28.373" v="8277" actId="478"/>
          <ac:spMkLst>
            <pc:docMk/>
            <pc:sldMk cId="1310424085" sldId="453"/>
            <ac:spMk id="5" creationId="{1482A25B-5AA5-06FE-FB70-133886528BE4}"/>
          </ac:spMkLst>
        </pc:spChg>
        <pc:spChg chg="add del mod">
          <ac:chgData name="Sudvarg, Marion" userId="2bb9b31b-5f3c-4f72-8e1f-41eb276ee9c6" providerId="ADAL" clId="{6766337D-F933-4FBA-A4EF-366814371C29}" dt="2024-04-29T08:29:02.858" v="13171" actId="478"/>
          <ac:spMkLst>
            <pc:docMk/>
            <pc:sldMk cId="1310424085" sldId="453"/>
            <ac:spMk id="6" creationId="{8EEE961D-934C-40A5-258D-8EE04BE1ABAD}"/>
          </ac:spMkLst>
        </pc:spChg>
        <pc:spChg chg="add del mod">
          <ac:chgData name="Sudvarg, Marion" userId="2bb9b31b-5f3c-4f72-8e1f-41eb276ee9c6" providerId="ADAL" clId="{6766337D-F933-4FBA-A4EF-366814371C29}" dt="2024-04-29T08:29:07.962" v="13174" actId="478"/>
          <ac:spMkLst>
            <pc:docMk/>
            <pc:sldMk cId="1310424085" sldId="453"/>
            <ac:spMk id="7" creationId="{410A949D-0BAA-BE8F-F36D-644527DEDC55}"/>
          </ac:spMkLst>
        </pc:spChg>
        <pc:spChg chg="del mod">
          <ac:chgData name="Sudvarg, Marion" userId="2bb9b31b-5f3c-4f72-8e1f-41eb276ee9c6" providerId="ADAL" clId="{6766337D-F933-4FBA-A4EF-366814371C29}" dt="2024-04-29T08:29:05.919" v="13173" actId="478"/>
          <ac:spMkLst>
            <pc:docMk/>
            <pc:sldMk cId="1310424085" sldId="453"/>
            <ac:spMk id="11" creationId="{1B8C20E1-7ACC-2801-9F3B-A442874444AE}"/>
          </ac:spMkLst>
        </pc:spChg>
        <pc:spChg chg="mod">
          <ac:chgData name="Sudvarg, Marion" userId="2bb9b31b-5f3c-4f72-8e1f-41eb276ee9c6" providerId="ADAL" clId="{6766337D-F933-4FBA-A4EF-366814371C29}" dt="2024-04-29T08:29:30.852" v="13205" actId="404"/>
          <ac:spMkLst>
            <pc:docMk/>
            <pc:sldMk cId="1310424085" sldId="453"/>
            <ac:spMk id="138" creationId="{E1AE0B8A-A3EE-0BA7-5EB9-A6182180C079}"/>
          </ac:spMkLst>
        </pc:spChg>
        <pc:spChg chg="mod">
          <ac:chgData name="Sudvarg, Marion" userId="2bb9b31b-5f3c-4f72-8e1f-41eb276ee9c6" providerId="ADAL" clId="{6766337D-F933-4FBA-A4EF-366814371C29}" dt="2024-04-29T08:29:54.423" v="13210" actId="20577"/>
          <ac:spMkLst>
            <pc:docMk/>
            <pc:sldMk cId="1310424085" sldId="453"/>
            <ac:spMk id="140" creationId="{201E6E38-D0DF-BD94-0FE5-A7F72B172736}"/>
          </ac:spMkLst>
        </pc:spChg>
        <pc:grpChg chg="del">
          <ac:chgData name="Sudvarg, Marion" userId="2bb9b31b-5f3c-4f72-8e1f-41eb276ee9c6" providerId="ADAL" clId="{6766337D-F933-4FBA-A4EF-366814371C29}" dt="2024-04-27T01:57:19.346" v="8815" actId="478"/>
          <ac:grpSpMkLst>
            <pc:docMk/>
            <pc:sldMk cId="1310424085" sldId="453"/>
            <ac:grpSpMk id="19" creationId="{FD3CD109-2A5D-A4B1-E53F-2B21555FFC2C}"/>
          </ac:grpSpMkLst>
        </pc:grpChg>
        <pc:grpChg chg="mod">
          <ac:chgData name="Sudvarg, Marion" userId="2bb9b31b-5f3c-4f72-8e1f-41eb276ee9c6" providerId="ADAL" clId="{6766337D-F933-4FBA-A4EF-366814371C29}" dt="2024-04-29T08:29:15.819" v="13201" actId="1035"/>
          <ac:grpSpMkLst>
            <pc:docMk/>
            <pc:sldMk cId="1310424085" sldId="453"/>
            <ac:grpSpMk id="68" creationId="{488C9BFE-1305-6184-4350-5985B2EBEBC7}"/>
          </ac:grpSpMkLst>
        </pc:grpChg>
        <pc:grpChg chg="mod">
          <ac:chgData name="Sudvarg, Marion" userId="2bb9b31b-5f3c-4f72-8e1f-41eb276ee9c6" providerId="ADAL" clId="{6766337D-F933-4FBA-A4EF-366814371C29}" dt="2024-04-29T08:29:15.819" v="13201" actId="1035"/>
          <ac:grpSpMkLst>
            <pc:docMk/>
            <pc:sldMk cId="1310424085" sldId="453"/>
            <ac:grpSpMk id="104" creationId="{5A54F755-6FEF-7670-35B3-5FE55087A992}"/>
          </ac:grpSpMkLst>
        </pc:grpChg>
      </pc:sldChg>
      <pc:sldChg chg="addSp delSp modSp add mod ord modAnim modNotesTx">
        <pc:chgData name="Sudvarg, Marion" userId="2bb9b31b-5f3c-4f72-8e1f-41eb276ee9c6" providerId="ADAL" clId="{6766337D-F933-4FBA-A4EF-366814371C29}" dt="2024-04-29T05:17:26.236" v="13164" actId="20577"/>
        <pc:sldMkLst>
          <pc:docMk/>
          <pc:sldMk cId="4062678587" sldId="454"/>
        </pc:sldMkLst>
        <pc:spChg chg="del">
          <ac:chgData name="Sudvarg, Marion" userId="2bb9b31b-5f3c-4f72-8e1f-41eb276ee9c6" providerId="ADAL" clId="{6766337D-F933-4FBA-A4EF-366814371C29}" dt="2024-04-25T09:57:32.152" v="8278" actId="478"/>
          <ac:spMkLst>
            <pc:docMk/>
            <pc:sldMk cId="4062678587" sldId="454"/>
            <ac:spMk id="5" creationId="{1482A25B-5AA5-06FE-FB70-133886528BE4}"/>
          </ac:spMkLst>
        </pc:spChg>
        <pc:spChg chg="mod">
          <ac:chgData name="Sudvarg, Marion" userId="2bb9b31b-5f3c-4f72-8e1f-41eb276ee9c6" providerId="ADAL" clId="{6766337D-F933-4FBA-A4EF-366814371C29}" dt="2024-04-27T01:48:38.693" v="8509"/>
          <ac:spMkLst>
            <pc:docMk/>
            <pc:sldMk cId="4062678587" sldId="454"/>
            <ac:spMk id="5" creationId="{2E14ACA4-E7B2-D24B-953C-D482DCA7E852}"/>
          </ac:spMkLst>
        </pc:spChg>
        <pc:spChg chg="mod">
          <ac:chgData name="Sudvarg, Marion" userId="2bb9b31b-5f3c-4f72-8e1f-41eb276ee9c6" providerId="ADAL" clId="{6766337D-F933-4FBA-A4EF-366814371C29}" dt="2024-04-27T01:45:24.563" v="8499" actId="20577"/>
          <ac:spMkLst>
            <pc:docMk/>
            <pc:sldMk cId="4062678587" sldId="454"/>
            <ac:spMk id="6" creationId="{8EEE961D-934C-40A5-258D-8EE04BE1ABAD}"/>
          </ac:spMkLst>
        </pc:spChg>
        <pc:spChg chg="mod">
          <ac:chgData name="Sudvarg, Marion" userId="2bb9b31b-5f3c-4f72-8e1f-41eb276ee9c6" providerId="ADAL" clId="{6766337D-F933-4FBA-A4EF-366814371C29}" dt="2024-04-27T01:51:13.486" v="8609" actId="1076"/>
          <ac:spMkLst>
            <pc:docMk/>
            <pc:sldMk cId="4062678587" sldId="454"/>
            <ac:spMk id="7" creationId="{42889AE5-C15C-A111-AD4D-35978BE87D10}"/>
          </ac:spMkLst>
        </pc:spChg>
        <pc:spChg chg="mod">
          <ac:chgData name="Sudvarg, Marion" userId="2bb9b31b-5f3c-4f72-8e1f-41eb276ee9c6" providerId="ADAL" clId="{6766337D-F933-4FBA-A4EF-366814371C29}" dt="2024-04-27T01:48:59.147" v="8511" actId="255"/>
          <ac:spMkLst>
            <pc:docMk/>
            <pc:sldMk cId="4062678587" sldId="454"/>
            <ac:spMk id="11" creationId="{1B8C20E1-7ACC-2801-9F3B-A442874444AE}"/>
          </ac:spMkLst>
        </pc:spChg>
        <pc:spChg chg="mod">
          <ac:chgData name="Sudvarg, Marion" userId="2bb9b31b-5f3c-4f72-8e1f-41eb276ee9c6" providerId="ADAL" clId="{6766337D-F933-4FBA-A4EF-366814371C29}" dt="2024-04-27T01:49:56.851" v="8606" actId="1076"/>
          <ac:spMkLst>
            <pc:docMk/>
            <pc:sldMk cId="4062678587" sldId="454"/>
            <ac:spMk id="67" creationId="{C707A763-86BF-AD09-489E-6C19FFE71784}"/>
          </ac:spMkLst>
        </pc:spChg>
        <pc:grpChg chg="add mod">
          <ac:chgData name="Sudvarg, Marion" userId="2bb9b31b-5f3c-4f72-8e1f-41eb276ee9c6" providerId="ADAL" clId="{6766337D-F933-4FBA-A4EF-366814371C29}" dt="2024-04-27T01:48:38.693" v="8509"/>
          <ac:grpSpMkLst>
            <pc:docMk/>
            <pc:sldMk cId="4062678587" sldId="454"/>
            <ac:grpSpMk id="2" creationId="{AACFB5BC-7524-B312-6D4F-C22B2A002276}"/>
          </ac:grpSpMkLst>
        </pc:grpChg>
        <pc:grpChg chg="del">
          <ac:chgData name="Sudvarg, Marion" userId="2bb9b31b-5f3c-4f72-8e1f-41eb276ee9c6" providerId="ADAL" clId="{6766337D-F933-4FBA-A4EF-366814371C29}" dt="2024-04-27T01:45:16.512" v="8491" actId="478"/>
          <ac:grpSpMkLst>
            <pc:docMk/>
            <pc:sldMk cId="4062678587" sldId="454"/>
            <ac:grpSpMk id="19" creationId="{FD3CD109-2A5D-A4B1-E53F-2B21555FFC2C}"/>
          </ac:grpSpMkLst>
        </pc:grpChg>
      </pc:sldChg>
      <pc:sldChg chg="addSp delSp modSp add del mod ord modTransition">
        <pc:chgData name="Sudvarg, Marion" userId="2bb9b31b-5f3c-4f72-8e1f-41eb276ee9c6" providerId="ADAL" clId="{6766337D-F933-4FBA-A4EF-366814371C29}" dt="2024-04-27T01:51:20.371" v="8611" actId="47"/>
        <pc:sldMkLst>
          <pc:docMk/>
          <pc:sldMk cId="1328446259" sldId="455"/>
        </pc:sldMkLst>
        <pc:spChg chg="del">
          <ac:chgData name="Sudvarg, Marion" userId="2bb9b31b-5f3c-4f72-8e1f-41eb276ee9c6" providerId="ADAL" clId="{6766337D-F933-4FBA-A4EF-366814371C29}" dt="2024-04-27T01:47:26.940" v="8502" actId="478"/>
          <ac:spMkLst>
            <pc:docMk/>
            <pc:sldMk cId="1328446259" sldId="455"/>
            <ac:spMk id="6" creationId="{8EEE961D-934C-40A5-258D-8EE04BE1ABAD}"/>
          </ac:spMkLst>
        </pc:spChg>
        <pc:spChg chg="add del mod">
          <ac:chgData name="Sudvarg, Marion" userId="2bb9b31b-5f3c-4f72-8e1f-41eb276ee9c6" providerId="ADAL" clId="{6766337D-F933-4FBA-A4EF-366814371C29}" dt="2024-04-27T01:47:31.554" v="8504" actId="478"/>
          <ac:spMkLst>
            <pc:docMk/>
            <pc:sldMk cId="1328446259" sldId="455"/>
            <ac:spMk id="10" creationId="{B7C6CE8B-6E32-81ED-78C2-9816B72A4849}"/>
          </ac:spMkLst>
        </pc:spChg>
        <pc:spChg chg="add mod">
          <ac:chgData name="Sudvarg, Marion" userId="2bb9b31b-5f3c-4f72-8e1f-41eb276ee9c6" providerId="ADAL" clId="{6766337D-F933-4FBA-A4EF-366814371C29}" dt="2024-04-27T01:47:31.779" v="8505"/>
          <ac:spMkLst>
            <pc:docMk/>
            <pc:sldMk cId="1328446259" sldId="455"/>
            <ac:spMk id="12" creationId="{87F02BBB-1790-D3A8-BE6C-B20C19419689}"/>
          </ac:spMkLst>
        </pc:spChg>
        <pc:grpChg chg="del">
          <ac:chgData name="Sudvarg, Marion" userId="2bb9b31b-5f3c-4f72-8e1f-41eb276ee9c6" providerId="ADAL" clId="{6766337D-F933-4FBA-A4EF-366814371C29}" dt="2024-04-27T01:47:29.077" v="8503" actId="478"/>
          <ac:grpSpMkLst>
            <pc:docMk/>
            <pc:sldMk cId="1328446259" sldId="455"/>
            <ac:grpSpMk id="19" creationId="{FD3CD109-2A5D-A4B1-E53F-2B21555FFC2C}"/>
          </ac:grpSpMkLst>
        </pc:grpChg>
      </pc:sldChg>
      <pc:sldChg chg="modSp add del mod">
        <pc:chgData name="Sudvarg, Marion" userId="2bb9b31b-5f3c-4f72-8e1f-41eb276ee9c6" providerId="ADAL" clId="{6766337D-F933-4FBA-A4EF-366814371C29}" dt="2024-04-29T01:16:36.745" v="13060" actId="2696"/>
        <pc:sldMkLst>
          <pc:docMk/>
          <pc:sldMk cId="2344955800" sldId="457"/>
        </pc:sldMkLst>
        <pc:spChg chg="mod">
          <ac:chgData name="Sudvarg, Marion" userId="2bb9b31b-5f3c-4f72-8e1f-41eb276ee9c6" providerId="ADAL" clId="{6766337D-F933-4FBA-A4EF-366814371C29}" dt="2024-04-29T01:12:06.016" v="13017" actId="20577"/>
          <ac:spMkLst>
            <pc:docMk/>
            <pc:sldMk cId="2344955800" sldId="457"/>
            <ac:spMk id="36" creationId="{DB965481-4ACD-342C-19CF-E016EE2AE258}"/>
          </ac:spMkLst>
        </pc:spChg>
        <pc:spChg chg="mod">
          <ac:chgData name="Sudvarg, Marion" userId="2bb9b31b-5f3c-4f72-8e1f-41eb276ee9c6" providerId="ADAL" clId="{6766337D-F933-4FBA-A4EF-366814371C29}" dt="2024-04-29T01:12:23.541" v="13040" actId="20577"/>
          <ac:spMkLst>
            <pc:docMk/>
            <pc:sldMk cId="2344955800" sldId="457"/>
            <ac:spMk id="38" creationId="{EC43FE65-F340-9C00-3388-D81EE21D212A}"/>
          </ac:spMkLst>
        </pc:spChg>
        <pc:spChg chg="mod">
          <ac:chgData name="Sudvarg, Marion" userId="2bb9b31b-5f3c-4f72-8e1f-41eb276ee9c6" providerId="ADAL" clId="{6766337D-F933-4FBA-A4EF-366814371C29}" dt="2024-04-29T01:12:14.093" v="13030" actId="20577"/>
          <ac:spMkLst>
            <pc:docMk/>
            <pc:sldMk cId="2344955800" sldId="457"/>
            <ac:spMk id="39" creationId="{36419A00-D0E1-1E2C-44AC-6003EF5CEDB8}"/>
          </ac:spMkLst>
        </pc:spChg>
      </pc:sldChg>
      <pc:sldChg chg="add">
        <pc:chgData name="Sudvarg, Marion" userId="2bb9b31b-5f3c-4f72-8e1f-41eb276ee9c6" providerId="ADAL" clId="{6766337D-F933-4FBA-A4EF-366814371C29}" dt="2024-04-29T01:16:41.105" v="13061"/>
        <pc:sldMkLst>
          <pc:docMk/>
          <pc:sldMk cId="4230069865" sldId="457"/>
        </pc:sldMkLst>
      </pc:sldChg>
      <pc:sldChg chg="addSp delSp modSp mod ord delAnim modAnim">
        <pc:chgData name="Sudvarg, Marion" userId="2bb9b31b-5f3c-4f72-8e1f-41eb276ee9c6" providerId="ADAL" clId="{6766337D-F933-4FBA-A4EF-366814371C29}" dt="2024-04-29T08:28:36.210" v="13170" actId="1076"/>
        <pc:sldMkLst>
          <pc:docMk/>
          <pc:sldMk cId="3584453219" sldId="459"/>
        </pc:sldMkLst>
        <pc:spChg chg="add mod">
          <ac:chgData name="Sudvarg, Marion" userId="2bb9b31b-5f3c-4f72-8e1f-41eb276ee9c6" providerId="ADAL" clId="{6766337D-F933-4FBA-A4EF-366814371C29}" dt="2024-04-27T01:51:30.179" v="8613"/>
          <ac:spMkLst>
            <pc:docMk/>
            <pc:sldMk cId="3584453219" sldId="459"/>
            <ac:spMk id="2" creationId="{8CCEC733-8579-00BF-411A-B0E745117198}"/>
          </ac:spMkLst>
        </pc:spChg>
        <pc:spChg chg="add mod">
          <ac:chgData name="Sudvarg, Marion" userId="2bb9b31b-5f3c-4f72-8e1f-41eb276ee9c6" providerId="ADAL" clId="{6766337D-F933-4FBA-A4EF-366814371C29}" dt="2024-04-29T08:28:32.868" v="13169"/>
          <ac:spMkLst>
            <pc:docMk/>
            <pc:sldMk cId="3584453219" sldId="459"/>
            <ac:spMk id="2" creationId="{D9FE8254-01C4-674C-5A8B-8BB90C926EBB}"/>
          </ac:spMkLst>
        </pc:spChg>
        <pc:spChg chg="add mod">
          <ac:chgData name="Sudvarg, Marion" userId="2bb9b31b-5f3c-4f72-8e1f-41eb276ee9c6" providerId="ADAL" clId="{6766337D-F933-4FBA-A4EF-366814371C29}" dt="2024-04-27T01:54:40.896" v="8799" actId="20577"/>
          <ac:spMkLst>
            <pc:docMk/>
            <pc:sldMk cId="3584453219" sldId="459"/>
            <ac:spMk id="3" creationId="{8BBED7B7-37E6-B476-DC9F-75D67F96FE57}"/>
          </ac:spMkLst>
        </pc:spChg>
        <pc:spChg chg="add mod">
          <ac:chgData name="Sudvarg, Marion" userId="2bb9b31b-5f3c-4f72-8e1f-41eb276ee9c6" providerId="ADAL" clId="{6766337D-F933-4FBA-A4EF-366814371C29}" dt="2024-04-29T08:28:32.868" v="13169"/>
          <ac:spMkLst>
            <pc:docMk/>
            <pc:sldMk cId="3584453219" sldId="459"/>
            <ac:spMk id="5" creationId="{B923CAB9-7A6B-2EC7-8205-B94086ADDDD4}"/>
          </ac:spMkLst>
        </pc:spChg>
        <pc:spChg chg="del">
          <ac:chgData name="Sudvarg, Marion" userId="2bb9b31b-5f3c-4f72-8e1f-41eb276ee9c6" providerId="ADAL" clId="{6766337D-F933-4FBA-A4EF-366814371C29}" dt="2024-04-27T01:51:37.206" v="8615" actId="478"/>
          <ac:spMkLst>
            <pc:docMk/>
            <pc:sldMk cId="3584453219" sldId="459"/>
            <ac:spMk id="6" creationId="{C2005DA3-05EB-2BA3-E93D-EF016AE55189}"/>
          </ac:spMkLst>
        </pc:spChg>
        <pc:spChg chg="del">
          <ac:chgData name="Sudvarg, Marion" userId="2bb9b31b-5f3c-4f72-8e1f-41eb276ee9c6" providerId="ADAL" clId="{6766337D-F933-4FBA-A4EF-366814371C29}" dt="2024-04-27T01:51:37.206" v="8615" actId="478"/>
          <ac:spMkLst>
            <pc:docMk/>
            <pc:sldMk cId="3584453219" sldId="459"/>
            <ac:spMk id="8" creationId="{3A49CAD8-6256-D7D0-65EF-29ED8B489724}"/>
          </ac:spMkLst>
        </pc:spChg>
        <pc:spChg chg="del">
          <ac:chgData name="Sudvarg, Marion" userId="2bb9b31b-5f3c-4f72-8e1f-41eb276ee9c6" providerId="ADAL" clId="{6766337D-F933-4FBA-A4EF-366814371C29}" dt="2024-04-27T01:51:37.206" v="8615" actId="478"/>
          <ac:spMkLst>
            <pc:docMk/>
            <pc:sldMk cId="3584453219" sldId="459"/>
            <ac:spMk id="9" creationId="{6FB9A677-0D05-D606-16EC-720EC39EE583}"/>
          </ac:spMkLst>
        </pc:spChg>
        <pc:spChg chg="del">
          <ac:chgData name="Sudvarg, Marion" userId="2bb9b31b-5f3c-4f72-8e1f-41eb276ee9c6" providerId="ADAL" clId="{6766337D-F933-4FBA-A4EF-366814371C29}" dt="2024-04-27T01:51:37.206" v="8615" actId="478"/>
          <ac:spMkLst>
            <pc:docMk/>
            <pc:sldMk cId="3584453219" sldId="459"/>
            <ac:spMk id="11" creationId="{8307841D-3492-06CB-AD87-A027381D677E}"/>
          </ac:spMkLst>
        </pc:spChg>
        <pc:spChg chg="del">
          <ac:chgData name="Sudvarg, Marion" userId="2bb9b31b-5f3c-4f72-8e1f-41eb276ee9c6" providerId="ADAL" clId="{6766337D-F933-4FBA-A4EF-366814371C29}" dt="2024-04-27T01:51:37.206" v="8615" actId="478"/>
          <ac:spMkLst>
            <pc:docMk/>
            <pc:sldMk cId="3584453219" sldId="459"/>
            <ac:spMk id="13" creationId="{521FCC1F-6F1F-CC49-04A6-55B30380A110}"/>
          </ac:spMkLst>
        </pc:spChg>
        <pc:spChg chg="del">
          <ac:chgData name="Sudvarg, Marion" userId="2bb9b31b-5f3c-4f72-8e1f-41eb276ee9c6" providerId="ADAL" clId="{6766337D-F933-4FBA-A4EF-366814371C29}" dt="2024-04-27T01:51:37.206" v="8615" actId="478"/>
          <ac:spMkLst>
            <pc:docMk/>
            <pc:sldMk cId="3584453219" sldId="459"/>
            <ac:spMk id="17" creationId="{7DE7B930-41FB-9082-E420-DA4799A8BB62}"/>
          </ac:spMkLst>
        </pc:spChg>
        <pc:spChg chg="del">
          <ac:chgData name="Sudvarg, Marion" userId="2bb9b31b-5f3c-4f72-8e1f-41eb276ee9c6" providerId="ADAL" clId="{6766337D-F933-4FBA-A4EF-366814371C29}" dt="2024-04-27T01:51:37.206" v="8615" actId="478"/>
          <ac:spMkLst>
            <pc:docMk/>
            <pc:sldMk cId="3584453219" sldId="459"/>
            <ac:spMk id="18" creationId="{CBE3F2A3-89C4-4742-A55E-F15431E9B49C}"/>
          </ac:spMkLst>
        </pc:spChg>
        <pc:spChg chg="mod">
          <ac:chgData name="Sudvarg, Marion" userId="2bb9b31b-5f3c-4f72-8e1f-41eb276ee9c6" providerId="ADAL" clId="{6766337D-F933-4FBA-A4EF-366814371C29}" dt="2024-04-29T08:28:36.210" v="13170" actId="1076"/>
          <ac:spMkLst>
            <pc:docMk/>
            <pc:sldMk cId="3584453219" sldId="459"/>
            <ac:spMk id="19" creationId="{A0A40B25-4BE7-6C1E-0BEC-898D0DE59310}"/>
          </ac:spMkLst>
        </pc:spChg>
        <pc:spChg chg="del">
          <ac:chgData name="Sudvarg, Marion" userId="2bb9b31b-5f3c-4f72-8e1f-41eb276ee9c6" providerId="ADAL" clId="{6766337D-F933-4FBA-A4EF-366814371C29}" dt="2024-04-27T01:51:42.480" v="8617" actId="478"/>
          <ac:spMkLst>
            <pc:docMk/>
            <pc:sldMk cId="3584453219" sldId="459"/>
            <ac:spMk id="20" creationId="{C11E4B55-0814-6403-88CA-BA7412629EB9}"/>
          </ac:spMkLst>
        </pc:spChg>
        <pc:spChg chg="del">
          <ac:chgData name="Sudvarg, Marion" userId="2bb9b31b-5f3c-4f72-8e1f-41eb276ee9c6" providerId="ADAL" clId="{6766337D-F933-4FBA-A4EF-366814371C29}" dt="2024-04-27T01:51:40.515" v="8616" actId="478"/>
          <ac:spMkLst>
            <pc:docMk/>
            <pc:sldMk cId="3584453219" sldId="459"/>
            <ac:spMk id="21" creationId="{061414C7-EDAE-8D83-44AA-CEA297E75033}"/>
          </ac:spMkLst>
        </pc:spChg>
        <pc:cxnChg chg="del mod">
          <ac:chgData name="Sudvarg, Marion" userId="2bb9b31b-5f3c-4f72-8e1f-41eb276ee9c6" providerId="ADAL" clId="{6766337D-F933-4FBA-A4EF-366814371C29}" dt="2024-04-27T01:51:37.206" v="8615" actId="478"/>
          <ac:cxnSpMkLst>
            <pc:docMk/>
            <pc:sldMk cId="3584453219" sldId="459"/>
            <ac:cxnSpMk id="7" creationId="{045DC8E8-991F-F52B-B407-2189E1139135}"/>
          </ac:cxnSpMkLst>
        </pc:cxnChg>
        <pc:cxnChg chg="del mod">
          <ac:chgData name="Sudvarg, Marion" userId="2bb9b31b-5f3c-4f72-8e1f-41eb276ee9c6" providerId="ADAL" clId="{6766337D-F933-4FBA-A4EF-366814371C29}" dt="2024-04-27T01:51:37.206" v="8615" actId="478"/>
          <ac:cxnSpMkLst>
            <pc:docMk/>
            <pc:sldMk cId="3584453219" sldId="459"/>
            <ac:cxnSpMk id="10" creationId="{89BCD313-9BF8-FC56-FA06-78A352BDD3D7}"/>
          </ac:cxnSpMkLst>
        </pc:cxnChg>
        <pc:cxnChg chg="del mod">
          <ac:chgData name="Sudvarg, Marion" userId="2bb9b31b-5f3c-4f72-8e1f-41eb276ee9c6" providerId="ADAL" clId="{6766337D-F933-4FBA-A4EF-366814371C29}" dt="2024-04-27T01:51:37.206" v="8615" actId="478"/>
          <ac:cxnSpMkLst>
            <pc:docMk/>
            <pc:sldMk cId="3584453219" sldId="459"/>
            <ac:cxnSpMk id="12" creationId="{7B6D3C27-9E40-B20A-F037-5DBFCBA42BC5}"/>
          </ac:cxnSpMkLst>
        </pc:cxnChg>
        <pc:cxnChg chg="del mod">
          <ac:chgData name="Sudvarg, Marion" userId="2bb9b31b-5f3c-4f72-8e1f-41eb276ee9c6" providerId="ADAL" clId="{6766337D-F933-4FBA-A4EF-366814371C29}" dt="2024-04-27T01:51:37.206" v="8615" actId="478"/>
          <ac:cxnSpMkLst>
            <pc:docMk/>
            <pc:sldMk cId="3584453219" sldId="459"/>
            <ac:cxnSpMk id="14" creationId="{05EC3075-9D40-5766-924E-E13461AB7B68}"/>
          </ac:cxnSpMkLst>
        </pc:cxnChg>
        <pc:cxnChg chg="del mod">
          <ac:chgData name="Sudvarg, Marion" userId="2bb9b31b-5f3c-4f72-8e1f-41eb276ee9c6" providerId="ADAL" clId="{6766337D-F933-4FBA-A4EF-366814371C29}" dt="2024-04-27T01:51:37.206" v="8615" actId="478"/>
          <ac:cxnSpMkLst>
            <pc:docMk/>
            <pc:sldMk cId="3584453219" sldId="459"/>
            <ac:cxnSpMk id="15" creationId="{32EB5D3F-8F37-67B8-33FE-18BEFAE5D792}"/>
          </ac:cxnSpMkLst>
        </pc:cxnChg>
        <pc:cxnChg chg="del mod">
          <ac:chgData name="Sudvarg, Marion" userId="2bb9b31b-5f3c-4f72-8e1f-41eb276ee9c6" providerId="ADAL" clId="{6766337D-F933-4FBA-A4EF-366814371C29}" dt="2024-04-27T01:51:37.206" v="8615" actId="478"/>
          <ac:cxnSpMkLst>
            <pc:docMk/>
            <pc:sldMk cId="3584453219" sldId="459"/>
            <ac:cxnSpMk id="16" creationId="{C64075BA-C4CB-D157-5663-642FEBA4C3EB}"/>
          </ac:cxnSpMkLst>
        </pc:cxnChg>
      </pc:sldChg>
      <pc:sldChg chg="addSp modSp mod modTransition modAnim">
        <pc:chgData name="Sudvarg, Marion" userId="2bb9b31b-5f3c-4f72-8e1f-41eb276ee9c6" providerId="ADAL" clId="{6766337D-F933-4FBA-A4EF-366814371C29}" dt="2024-04-28T06:13:15.417" v="11839"/>
        <pc:sldMkLst>
          <pc:docMk/>
          <pc:sldMk cId="147788766" sldId="461"/>
        </pc:sldMkLst>
        <pc:spChg chg="add mod">
          <ac:chgData name="Sudvarg, Marion" userId="2bb9b31b-5f3c-4f72-8e1f-41eb276ee9c6" providerId="ADAL" clId="{6766337D-F933-4FBA-A4EF-366814371C29}" dt="2024-04-27T02:34:56.933" v="9151"/>
          <ac:spMkLst>
            <pc:docMk/>
            <pc:sldMk cId="147788766" sldId="461"/>
            <ac:spMk id="5" creationId="{28096045-3836-3E69-41F2-7EBA041D3000}"/>
          </ac:spMkLst>
        </pc:spChg>
        <pc:spChg chg="mod">
          <ac:chgData name="Sudvarg, Marion" userId="2bb9b31b-5f3c-4f72-8e1f-41eb276ee9c6" providerId="ADAL" clId="{6766337D-F933-4FBA-A4EF-366814371C29}" dt="2024-04-27T02:35:24.188" v="9158" actId="113"/>
          <ac:spMkLst>
            <pc:docMk/>
            <pc:sldMk cId="147788766" sldId="461"/>
            <ac:spMk id="18" creationId="{CBE3F2A3-89C4-4742-A55E-F15431E9B49C}"/>
          </ac:spMkLst>
        </pc:spChg>
      </pc:sldChg>
      <pc:sldChg chg="delSp modSp mod delAnim modAnim">
        <pc:chgData name="Sudvarg, Marion" userId="2bb9b31b-5f3c-4f72-8e1f-41eb276ee9c6" providerId="ADAL" clId="{6766337D-F933-4FBA-A4EF-366814371C29}" dt="2024-04-28T06:13:19.468" v="11841"/>
        <pc:sldMkLst>
          <pc:docMk/>
          <pc:sldMk cId="3988432818" sldId="462"/>
        </pc:sldMkLst>
        <pc:spChg chg="del">
          <ac:chgData name="Sudvarg, Marion" userId="2bb9b31b-5f3c-4f72-8e1f-41eb276ee9c6" providerId="ADAL" clId="{6766337D-F933-4FBA-A4EF-366814371C29}" dt="2024-04-27T00:18:11.124" v="8328" actId="478"/>
          <ac:spMkLst>
            <pc:docMk/>
            <pc:sldMk cId="3988432818" sldId="462"/>
            <ac:spMk id="17" creationId="{7DE7B930-41FB-9082-E420-DA4799A8BB62}"/>
          </ac:spMkLst>
        </pc:spChg>
        <pc:spChg chg="mod">
          <ac:chgData name="Sudvarg, Marion" userId="2bb9b31b-5f3c-4f72-8e1f-41eb276ee9c6" providerId="ADAL" clId="{6766337D-F933-4FBA-A4EF-366814371C29}" dt="2024-04-27T02:35:27.965" v="9159" actId="113"/>
          <ac:spMkLst>
            <pc:docMk/>
            <pc:sldMk cId="3988432818" sldId="462"/>
            <ac:spMk id="18" creationId="{CBE3F2A3-89C4-4742-A55E-F15431E9B49C}"/>
          </ac:spMkLst>
        </pc:spChg>
        <pc:cxnChg chg="del mod">
          <ac:chgData name="Sudvarg, Marion" userId="2bb9b31b-5f3c-4f72-8e1f-41eb276ee9c6" providerId="ADAL" clId="{6766337D-F933-4FBA-A4EF-366814371C29}" dt="2024-04-27T00:18:10.531" v="8327" actId="478"/>
          <ac:cxnSpMkLst>
            <pc:docMk/>
            <pc:sldMk cId="3988432818" sldId="462"/>
            <ac:cxnSpMk id="16" creationId="{C64075BA-C4CB-D157-5663-642FEBA4C3EB}"/>
          </ac:cxnSpMkLst>
        </pc:cxnChg>
      </pc:sldChg>
      <pc:sldChg chg="delSp modSp add mod ord">
        <pc:chgData name="Sudvarg, Marion" userId="2bb9b31b-5f3c-4f72-8e1f-41eb276ee9c6" providerId="ADAL" clId="{6766337D-F933-4FBA-A4EF-366814371C29}" dt="2024-04-26T22:33:49.630" v="8325"/>
        <pc:sldMkLst>
          <pc:docMk/>
          <pc:sldMk cId="1575066363" sldId="463"/>
        </pc:sldMkLst>
        <pc:grpChg chg="del">
          <ac:chgData name="Sudvarg, Marion" userId="2bb9b31b-5f3c-4f72-8e1f-41eb276ee9c6" providerId="ADAL" clId="{6766337D-F933-4FBA-A4EF-366814371C29}" dt="2024-04-26T22:33:43.594" v="8322" actId="478"/>
          <ac:grpSpMkLst>
            <pc:docMk/>
            <pc:sldMk cId="1575066363" sldId="463"/>
            <ac:grpSpMk id="10" creationId="{104D937E-C3DD-69B8-5FF2-2005501D344C}"/>
          </ac:grpSpMkLst>
        </pc:grpChg>
        <pc:picChg chg="mod">
          <ac:chgData name="Sudvarg, Marion" userId="2bb9b31b-5f3c-4f72-8e1f-41eb276ee9c6" providerId="ADAL" clId="{6766337D-F933-4FBA-A4EF-366814371C29}" dt="2024-04-26T22:33:46.682" v="8323" actId="1076"/>
          <ac:picMkLst>
            <pc:docMk/>
            <pc:sldMk cId="1575066363" sldId="463"/>
            <ac:picMk id="5" creationId="{46E56326-D30D-A70E-AA3E-C879AA5D37E5}"/>
          </ac:picMkLst>
        </pc:picChg>
      </pc:sldChg>
      <pc:sldChg chg="addSp delSp modSp add mod modAnim">
        <pc:chgData name="Sudvarg, Marion" userId="2bb9b31b-5f3c-4f72-8e1f-41eb276ee9c6" providerId="ADAL" clId="{6766337D-F933-4FBA-A4EF-366814371C29}" dt="2024-04-28T05:57:11.546" v="11161"/>
        <pc:sldMkLst>
          <pc:docMk/>
          <pc:sldMk cId="1834068822" sldId="464"/>
        </pc:sldMkLst>
        <pc:spChg chg="add mod">
          <ac:chgData name="Sudvarg, Marion" userId="2bb9b31b-5f3c-4f72-8e1f-41eb276ee9c6" providerId="ADAL" clId="{6766337D-F933-4FBA-A4EF-366814371C29}" dt="2024-04-28T05:56:56.262" v="11160" actId="164"/>
          <ac:spMkLst>
            <pc:docMk/>
            <pc:sldMk cId="1834068822" sldId="464"/>
            <ac:spMk id="5" creationId="{F60763EC-0502-5489-C2EA-E3B0B823BC61}"/>
          </ac:spMkLst>
        </pc:spChg>
        <pc:spChg chg="add mod">
          <ac:chgData name="Sudvarg, Marion" userId="2bb9b31b-5f3c-4f72-8e1f-41eb276ee9c6" providerId="ADAL" clId="{6766337D-F933-4FBA-A4EF-366814371C29}" dt="2024-04-28T05:56:56.262" v="11160" actId="164"/>
          <ac:spMkLst>
            <pc:docMk/>
            <pc:sldMk cId="1834068822" sldId="464"/>
            <ac:spMk id="6" creationId="{02464842-EF8A-DD4C-6C8B-FF330EFD9C8C}"/>
          </ac:spMkLst>
        </pc:spChg>
        <pc:grpChg chg="add mod">
          <ac:chgData name="Sudvarg, Marion" userId="2bb9b31b-5f3c-4f72-8e1f-41eb276ee9c6" providerId="ADAL" clId="{6766337D-F933-4FBA-A4EF-366814371C29}" dt="2024-04-28T05:56:56.262" v="11160" actId="164"/>
          <ac:grpSpMkLst>
            <pc:docMk/>
            <pc:sldMk cId="1834068822" sldId="464"/>
            <ac:grpSpMk id="9" creationId="{AC592435-5986-D43E-F6C7-4BF92A22F005}"/>
          </ac:grpSpMkLst>
        </pc:grpChg>
        <pc:cxnChg chg="add del">
          <ac:chgData name="Sudvarg, Marion" userId="2bb9b31b-5f3c-4f72-8e1f-41eb276ee9c6" providerId="ADAL" clId="{6766337D-F933-4FBA-A4EF-366814371C29}" dt="2024-04-28T05:56:33.054" v="11153" actId="11529"/>
          <ac:cxnSpMkLst>
            <pc:docMk/>
            <pc:sldMk cId="1834068822" sldId="464"/>
            <ac:cxnSpMk id="3" creationId="{7EE5881F-B242-AB1D-CC38-7CC2CB1F47BB}"/>
          </ac:cxnSpMkLst>
        </pc:cxnChg>
      </pc:sldChg>
      <pc:sldChg chg="add del">
        <pc:chgData name="Sudvarg, Marion" userId="2bb9b31b-5f3c-4f72-8e1f-41eb276ee9c6" providerId="ADAL" clId="{6766337D-F933-4FBA-A4EF-366814371C29}" dt="2024-04-27T01:51:16.928" v="8610" actId="47"/>
        <pc:sldMkLst>
          <pc:docMk/>
          <pc:sldMk cId="1362885206" sldId="465"/>
        </pc:sldMkLst>
      </pc:sldChg>
      <pc:sldChg chg="add ord">
        <pc:chgData name="Sudvarg, Marion" userId="2bb9b31b-5f3c-4f72-8e1f-41eb276ee9c6" providerId="ADAL" clId="{6766337D-F933-4FBA-A4EF-366814371C29}" dt="2024-04-29T08:27:48.478" v="13168"/>
        <pc:sldMkLst>
          <pc:docMk/>
          <pc:sldMk cId="2395193199" sldId="465"/>
        </pc:sldMkLst>
      </pc:sldChg>
      <pc:sldChg chg="delSp modSp add del mod modTransition delAnim modAnim">
        <pc:chgData name="Sudvarg, Marion" userId="2bb9b31b-5f3c-4f72-8e1f-41eb276ee9c6" providerId="ADAL" clId="{6766337D-F933-4FBA-A4EF-366814371C29}" dt="2024-04-29T08:27:38.508" v="13165" actId="2696"/>
        <pc:sldMkLst>
          <pc:docMk/>
          <pc:sldMk cId="3368501895" sldId="465"/>
        </pc:sldMkLst>
        <pc:spChg chg="del">
          <ac:chgData name="Sudvarg, Marion" userId="2bb9b31b-5f3c-4f72-8e1f-41eb276ee9c6" providerId="ADAL" clId="{6766337D-F933-4FBA-A4EF-366814371C29}" dt="2024-04-27T01:56:33.116" v="8814" actId="478"/>
          <ac:spMkLst>
            <pc:docMk/>
            <pc:sldMk cId="3368501895" sldId="465"/>
            <ac:spMk id="17" creationId="{7DE7B930-41FB-9082-E420-DA4799A8BB62}"/>
          </ac:spMkLst>
        </pc:spChg>
        <pc:spChg chg="mod">
          <ac:chgData name="Sudvarg, Marion" userId="2bb9b31b-5f3c-4f72-8e1f-41eb276ee9c6" providerId="ADAL" clId="{6766337D-F933-4FBA-A4EF-366814371C29}" dt="2024-04-27T01:59:33.964" v="8867" actId="20577"/>
          <ac:spMkLst>
            <pc:docMk/>
            <pc:sldMk cId="3368501895" sldId="465"/>
            <ac:spMk id="18" creationId="{CBE3F2A3-89C4-4742-A55E-F15431E9B49C}"/>
          </ac:spMkLst>
        </pc:spChg>
        <pc:cxnChg chg="del mod">
          <ac:chgData name="Sudvarg, Marion" userId="2bb9b31b-5f3c-4f72-8e1f-41eb276ee9c6" providerId="ADAL" clId="{6766337D-F933-4FBA-A4EF-366814371C29}" dt="2024-04-27T01:56:32.225" v="8813" actId="478"/>
          <ac:cxnSpMkLst>
            <pc:docMk/>
            <pc:sldMk cId="3368501895" sldId="465"/>
            <ac:cxnSpMk id="16" creationId="{C64075BA-C4CB-D157-5663-642FEBA4C3EB}"/>
          </ac:cxnSpMkLst>
        </pc:cxnChg>
      </pc:sldChg>
      <pc:sldChg chg="addSp delSp modSp add del mod ord">
        <pc:chgData name="Sudvarg, Marion" userId="2bb9b31b-5f3c-4f72-8e1f-41eb276ee9c6" providerId="ADAL" clId="{6766337D-F933-4FBA-A4EF-366814371C29}" dt="2024-04-27T01:43:16.526" v="8485" actId="47"/>
        <pc:sldMkLst>
          <pc:docMk/>
          <pc:sldMk cId="3776628250" sldId="465"/>
        </pc:sldMkLst>
        <pc:spChg chg="del mod">
          <ac:chgData name="Sudvarg, Marion" userId="2bb9b31b-5f3c-4f72-8e1f-41eb276ee9c6" providerId="ADAL" clId="{6766337D-F933-4FBA-A4EF-366814371C29}" dt="2024-04-27T01:42:14.975" v="8483" actId="478"/>
          <ac:spMkLst>
            <pc:docMk/>
            <pc:sldMk cId="3776628250" sldId="465"/>
            <ac:spMk id="7" creationId="{DC2714E3-ECE3-8CFC-664D-72026A1D5584}"/>
          </ac:spMkLst>
        </pc:spChg>
        <pc:spChg chg="add mod">
          <ac:chgData name="Sudvarg, Marion" userId="2bb9b31b-5f3c-4f72-8e1f-41eb276ee9c6" providerId="ADAL" clId="{6766337D-F933-4FBA-A4EF-366814371C29}" dt="2024-04-27T01:42:15.223" v="8484"/>
          <ac:spMkLst>
            <pc:docMk/>
            <pc:sldMk cId="3776628250" sldId="465"/>
            <ac:spMk id="10" creationId="{8DB159D2-9F82-ECCA-148D-7D57516A065E}"/>
          </ac:spMkLst>
        </pc:spChg>
      </pc:sldChg>
      <pc:sldChg chg="add mod ord modShow">
        <pc:chgData name="Sudvarg, Marion" userId="2bb9b31b-5f3c-4f72-8e1f-41eb276ee9c6" providerId="ADAL" clId="{6766337D-F933-4FBA-A4EF-366814371C29}" dt="2024-04-29T04:40:47.547" v="13071" actId="729"/>
        <pc:sldMkLst>
          <pc:docMk/>
          <pc:sldMk cId="1885143468" sldId="466"/>
        </pc:sldMkLst>
      </pc:sldChg>
      <pc:sldChg chg="add modAnim">
        <pc:chgData name="Sudvarg, Marion" userId="2bb9b31b-5f3c-4f72-8e1f-41eb276ee9c6" providerId="ADAL" clId="{6766337D-F933-4FBA-A4EF-366814371C29}" dt="2024-04-28T06:05:20.758" v="11815"/>
        <pc:sldMkLst>
          <pc:docMk/>
          <pc:sldMk cId="1937281708" sldId="467"/>
        </pc:sldMkLst>
      </pc:sldChg>
      <pc:sldChg chg="addSp delSp modSp add mod addAnim delAnim modAnim modNotesTx">
        <pc:chgData name="Sudvarg, Marion" userId="2bb9b31b-5f3c-4f72-8e1f-41eb276ee9c6" providerId="ADAL" clId="{6766337D-F933-4FBA-A4EF-366814371C29}" dt="2024-04-29T08:31:02.649" v="13417" actId="20577"/>
        <pc:sldMkLst>
          <pc:docMk/>
          <pc:sldMk cId="2938947179" sldId="468"/>
        </pc:sldMkLst>
        <pc:spChg chg="add mod">
          <ac:chgData name="Sudvarg, Marion" userId="2bb9b31b-5f3c-4f72-8e1f-41eb276ee9c6" providerId="ADAL" clId="{6766337D-F933-4FBA-A4EF-366814371C29}" dt="2024-04-27T02:01:38.019" v="9071" actId="20577"/>
          <ac:spMkLst>
            <pc:docMk/>
            <pc:sldMk cId="2938947179" sldId="468"/>
            <ac:spMk id="2" creationId="{38F30672-338D-341B-1C3D-7F81F4F61194}"/>
          </ac:spMkLst>
        </pc:spChg>
        <pc:spChg chg="add del mod">
          <ac:chgData name="Sudvarg, Marion" userId="2bb9b31b-5f3c-4f72-8e1f-41eb276ee9c6" providerId="ADAL" clId="{6766337D-F933-4FBA-A4EF-366814371C29}" dt="2024-04-27T02:02:37.076" v="9102" actId="22"/>
          <ac:spMkLst>
            <pc:docMk/>
            <pc:sldMk cId="2938947179" sldId="468"/>
            <ac:spMk id="5" creationId="{2C2E627E-86D8-BB3B-0560-B8993980F891}"/>
          </ac:spMkLst>
        </pc:spChg>
        <pc:spChg chg="add del mod">
          <ac:chgData name="Sudvarg, Marion" userId="2bb9b31b-5f3c-4f72-8e1f-41eb276ee9c6" providerId="ADAL" clId="{6766337D-F933-4FBA-A4EF-366814371C29}" dt="2024-04-27T02:02:34.384" v="9098" actId="1076"/>
          <ac:spMkLst>
            <pc:docMk/>
            <pc:sldMk cId="2938947179" sldId="468"/>
            <ac:spMk id="16" creationId="{34E791EE-D4FC-ED43-15AB-313044161FC3}"/>
          </ac:spMkLst>
        </pc:spChg>
        <pc:spChg chg="mod">
          <ac:chgData name="Sudvarg, Marion" userId="2bb9b31b-5f3c-4f72-8e1f-41eb276ee9c6" providerId="ADAL" clId="{6766337D-F933-4FBA-A4EF-366814371C29}" dt="2024-04-27T02:03:29.446" v="9117" actId="207"/>
          <ac:spMkLst>
            <pc:docMk/>
            <pc:sldMk cId="2938947179" sldId="468"/>
            <ac:spMk id="18" creationId="{CBE3F2A3-89C4-4742-A55E-F15431E9B49C}"/>
          </ac:spMkLst>
        </pc:spChg>
      </pc:sldChg>
      <pc:sldChg chg="modSp add modTransition modAnim">
        <pc:chgData name="Sudvarg, Marion" userId="2bb9b31b-5f3c-4f72-8e1f-41eb276ee9c6" providerId="ADAL" clId="{6766337D-F933-4FBA-A4EF-366814371C29}" dt="2024-04-27T02:35:20.926" v="9157" actId="113"/>
        <pc:sldMkLst>
          <pc:docMk/>
          <pc:sldMk cId="1165952803" sldId="469"/>
        </pc:sldMkLst>
        <pc:spChg chg="mod">
          <ac:chgData name="Sudvarg, Marion" userId="2bb9b31b-5f3c-4f72-8e1f-41eb276ee9c6" providerId="ADAL" clId="{6766337D-F933-4FBA-A4EF-366814371C29}" dt="2024-04-27T02:35:20.926" v="9157" actId="113"/>
          <ac:spMkLst>
            <pc:docMk/>
            <pc:sldMk cId="1165952803" sldId="469"/>
            <ac:spMk id="18" creationId="{CBE3F2A3-89C4-4742-A55E-F15431E9B49C}"/>
          </ac:spMkLst>
        </pc:spChg>
        <pc:spChg chg="mod">
          <ac:chgData name="Sudvarg, Marion" userId="2bb9b31b-5f3c-4f72-8e1f-41eb276ee9c6" providerId="ADAL" clId="{6766337D-F933-4FBA-A4EF-366814371C29}" dt="2024-04-27T02:06:17.589" v="9141" actId="20577"/>
          <ac:spMkLst>
            <pc:docMk/>
            <pc:sldMk cId="1165952803" sldId="469"/>
            <ac:spMk id="20" creationId="{C11E4B55-0814-6403-88CA-BA7412629EB9}"/>
          </ac:spMkLst>
        </pc:spChg>
        <pc:spChg chg="mod">
          <ac:chgData name="Sudvarg, Marion" userId="2bb9b31b-5f3c-4f72-8e1f-41eb276ee9c6" providerId="ADAL" clId="{6766337D-F933-4FBA-A4EF-366814371C29}" dt="2024-04-27T02:06:19.509" v="9143" actId="20577"/>
          <ac:spMkLst>
            <pc:docMk/>
            <pc:sldMk cId="1165952803" sldId="469"/>
            <ac:spMk id="21" creationId="{061414C7-EDAE-8D83-44AA-CEA297E75033}"/>
          </ac:spMkLst>
        </pc:spChg>
      </pc:sldChg>
      <pc:sldChg chg="modSp add del mod">
        <pc:chgData name="Sudvarg, Marion" userId="2bb9b31b-5f3c-4f72-8e1f-41eb276ee9c6" providerId="ADAL" clId="{6766337D-F933-4FBA-A4EF-366814371C29}" dt="2024-04-27T02:47:16.319" v="9182" actId="47"/>
        <pc:sldMkLst>
          <pc:docMk/>
          <pc:sldMk cId="269793012" sldId="470"/>
        </pc:sldMkLst>
        <pc:spChg chg="mod">
          <ac:chgData name="Sudvarg, Marion" userId="2bb9b31b-5f3c-4f72-8e1f-41eb276ee9c6" providerId="ADAL" clId="{6766337D-F933-4FBA-A4EF-366814371C29}" dt="2024-04-27T02:47:00.836" v="9181" actId="20577"/>
          <ac:spMkLst>
            <pc:docMk/>
            <pc:sldMk cId="269793012" sldId="470"/>
            <ac:spMk id="8" creationId="{7BEE3F2F-E2F2-4420-8B68-F6AA0E4D0EC6}"/>
          </ac:spMkLst>
        </pc:spChg>
      </pc:sldChg>
      <pc:sldChg chg="addSp delSp modSp new mod modAnim">
        <pc:chgData name="Sudvarg, Marion" userId="2bb9b31b-5f3c-4f72-8e1f-41eb276ee9c6" providerId="ADAL" clId="{6766337D-F933-4FBA-A4EF-366814371C29}" dt="2024-04-27T03:38:32.242" v="9426"/>
        <pc:sldMkLst>
          <pc:docMk/>
          <pc:sldMk cId="3867280538" sldId="470"/>
        </pc:sldMkLst>
        <pc:spChg chg="del">
          <ac:chgData name="Sudvarg, Marion" userId="2bb9b31b-5f3c-4f72-8e1f-41eb276ee9c6" providerId="ADAL" clId="{6766337D-F933-4FBA-A4EF-366814371C29}" dt="2024-04-27T02:49:36.034" v="9200" actId="478"/>
          <ac:spMkLst>
            <pc:docMk/>
            <pc:sldMk cId="3867280538" sldId="470"/>
            <ac:spMk id="2" creationId="{9DD3B31B-88B1-C372-F987-54FF1094686E}"/>
          </ac:spMkLst>
        </pc:spChg>
        <pc:spChg chg="del">
          <ac:chgData name="Sudvarg, Marion" userId="2bb9b31b-5f3c-4f72-8e1f-41eb276ee9c6" providerId="ADAL" clId="{6766337D-F933-4FBA-A4EF-366814371C29}" dt="2024-04-27T02:47:54.454" v="9184" actId="478"/>
          <ac:spMkLst>
            <pc:docMk/>
            <pc:sldMk cId="3867280538" sldId="470"/>
            <ac:spMk id="3" creationId="{6FB15BF3-2D0D-B027-B6A7-9CD30808C029}"/>
          </ac:spMkLst>
        </pc:spChg>
        <pc:spChg chg="del">
          <ac:chgData name="Sudvarg, Marion" userId="2bb9b31b-5f3c-4f72-8e1f-41eb276ee9c6" providerId="ADAL" clId="{6766337D-F933-4FBA-A4EF-366814371C29}" dt="2024-04-27T03:16:56.343" v="9285" actId="478"/>
          <ac:spMkLst>
            <pc:docMk/>
            <pc:sldMk cId="3867280538" sldId="470"/>
            <ac:spMk id="5" creationId="{0984692B-EE72-B6F5-51D1-B91CC5F4AD00}"/>
          </ac:spMkLst>
        </pc:spChg>
        <pc:spChg chg="add mod">
          <ac:chgData name="Sudvarg, Marion" userId="2bb9b31b-5f3c-4f72-8e1f-41eb276ee9c6" providerId="ADAL" clId="{6766337D-F933-4FBA-A4EF-366814371C29}" dt="2024-04-27T02:50:02.322" v="9248" actId="1076"/>
          <ac:spMkLst>
            <pc:docMk/>
            <pc:sldMk cId="3867280538" sldId="470"/>
            <ac:spMk id="9" creationId="{9C8D92F9-3D25-8639-6E21-B2505008DF38}"/>
          </ac:spMkLst>
        </pc:spChg>
        <pc:spChg chg="add mod">
          <ac:chgData name="Sudvarg, Marion" userId="2bb9b31b-5f3c-4f72-8e1f-41eb276ee9c6" providerId="ADAL" clId="{6766337D-F933-4FBA-A4EF-366814371C29}" dt="2024-04-27T02:50:45.197" v="9253" actId="1076"/>
          <ac:spMkLst>
            <pc:docMk/>
            <pc:sldMk cId="3867280538" sldId="470"/>
            <ac:spMk id="10" creationId="{E315C05C-E150-53BD-F83A-12222DCB9765}"/>
          </ac:spMkLst>
        </pc:spChg>
        <pc:spChg chg="add mod">
          <ac:chgData name="Sudvarg, Marion" userId="2bb9b31b-5f3c-4f72-8e1f-41eb276ee9c6" providerId="ADAL" clId="{6766337D-F933-4FBA-A4EF-366814371C29}" dt="2024-04-27T02:51:07.656" v="9257" actId="14100"/>
          <ac:spMkLst>
            <pc:docMk/>
            <pc:sldMk cId="3867280538" sldId="470"/>
            <ac:spMk id="11" creationId="{04F8E47D-B906-50BC-83D8-F44555EC9D8E}"/>
          </ac:spMkLst>
        </pc:spChg>
        <pc:spChg chg="add mod">
          <ac:chgData name="Sudvarg, Marion" userId="2bb9b31b-5f3c-4f72-8e1f-41eb276ee9c6" providerId="ADAL" clId="{6766337D-F933-4FBA-A4EF-366814371C29}" dt="2024-04-27T03:16:04.355" v="9280" actId="14100"/>
          <ac:spMkLst>
            <pc:docMk/>
            <pc:sldMk cId="3867280538" sldId="470"/>
            <ac:spMk id="12" creationId="{4229A9EA-9FED-BC61-9CB3-2D1763B94087}"/>
          </ac:spMkLst>
        </pc:spChg>
        <pc:spChg chg="add mod">
          <ac:chgData name="Sudvarg, Marion" userId="2bb9b31b-5f3c-4f72-8e1f-41eb276ee9c6" providerId="ADAL" clId="{6766337D-F933-4FBA-A4EF-366814371C29}" dt="2024-04-27T03:16:17.904" v="9284" actId="14100"/>
          <ac:spMkLst>
            <pc:docMk/>
            <pc:sldMk cId="3867280538" sldId="470"/>
            <ac:spMk id="13" creationId="{9D33E20B-1E31-396D-6DC1-3125DB73941A}"/>
          </ac:spMkLst>
        </pc:spChg>
        <pc:picChg chg="add mod">
          <ac:chgData name="Sudvarg, Marion" userId="2bb9b31b-5f3c-4f72-8e1f-41eb276ee9c6" providerId="ADAL" clId="{6766337D-F933-4FBA-A4EF-366814371C29}" dt="2024-04-27T02:50:04.024" v="9249" actId="1076"/>
          <ac:picMkLst>
            <pc:docMk/>
            <pc:sldMk cId="3867280538" sldId="470"/>
            <ac:picMk id="7" creationId="{5DD4B530-8AD1-FA9D-C2EF-93227C35C2D2}"/>
          </ac:picMkLst>
        </pc:picChg>
        <pc:picChg chg="add del mod">
          <ac:chgData name="Sudvarg, Marion" userId="2bb9b31b-5f3c-4f72-8e1f-41eb276ee9c6" providerId="ADAL" clId="{6766337D-F933-4FBA-A4EF-366814371C29}" dt="2024-04-27T02:49:15.525" v="9194" actId="478"/>
          <ac:picMkLst>
            <pc:docMk/>
            <pc:sldMk cId="3867280538" sldId="470"/>
            <ac:picMk id="8" creationId="{53567ED7-946A-CC32-F379-7163BF27B273}"/>
          </ac:picMkLst>
        </pc:picChg>
      </pc:sldChg>
      <pc:sldChg chg="addSp delSp modSp new mod modTransition modAnim">
        <pc:chgData name="Sudvarg, Marion" userId="2bb9b31b-5f3c-4f72-8e1f-41eb276ee9c6" providerId="ADAL" clId="{6766337D-F933-4FBA-A4EF-366814371C29}" dt="2024-04-29T21:27:29.997" v="13612" actId="208"/>
        <pc:sldMkLst>
          <pc:docMk/>
          <pc:sldMk cId="2228271499" sldId="471"/>
        </pc:sldMkLst>
        <pc:spChg chg="del">
          <ac:chgData name="Sudvarg, Marion" userId="2bb9b31b-5f3c-4f72-8e1f-41eb276ee9c6" providerId="ADAL" clId="{6766337D-F933-4FBA-A4EF-366814371C29}" dt="2024-04-27T03:23:35.959" v="9288" actId="478"/>
          <ac:spMkLst>
            <pc:docMk/>
            <pc:sldMk cId="2228271499" sldId="471"/>
            <ac:spMk id="2" creationId="{10F90813-B926-A166-FBAD-7B8A34D01559}"/>
          </ac:spMkLst>
        </pc:spChg>
        <pc:spChg chg="del">
          <ac:chgData name="Sudvarg, Marion" userId="2bb9b31b-5f3c-4f72-8e1f-41eb276ee9c6" providerId="ADAL" clId="{6766337D-F933-4FBA-A4EF-366814371C29}" dt="2024-04-27T03:23:33.667" v="9287" actId="478"/>
          <ac:spMkLst>
            <pc:docMk/>
            <pc:sldMk cId="2228271499" sldId="471"/>
            <ac:spMk id="3" creationId="{084B1610-3839-D9FE-DD26-24196B2BF128}"/>
          </ac:spMkLst>
        </pc:spChg>
        <pc:spChg chg="mod">
          <ac:chgData name="Sudvarg, Marion" userId="2bb9b31b-5f3c-4f72-8e1f-41eb276ee9c6" providerId="ADAL" clId="{6766337D-F933-4FBA-A4EF-366814371C29}" dt="2024-04-27T03:25:37.802" v="9295" actId="338"/>
          <ac:spMkLst>
            <pc:docMk/>
            <pc:sldMk cId="2228271499" sldId="471"/>
            <ac:spMk id="4" creationId="{FE47713B-B23C-525C-06C6-1260CF108805}"/>
          </ac:spMkLst>
        </pc:spChg>
        <pc:spChg chg="del mod">
          <ac:chgData name="Sudvarg, Marion" userId="2bb9b31b-5f3c-4f72-8e1f-41eb276ee9c6" providerId="ADAL" clId="{6766337D-F933-4FBA-A4EF-366814371C29}" dt="2024-04-29T08:35:22.055" v="13419" actId="478"/>
          <ac:spMkLst>
            <pc:docMk/>
            <pc:sldMk cId="2228271499" sldId="471"/>
            <ac:spMk id="5" creationId="{A5991CA2-2C72-1474-AD4C-3BE68AF2AD5F}"/>
          </ac:spMkLst>
        </pc:spChg>
        <pc:spChg chg="add del mod">
          <ac:chgData name="Sudvarg, Marion" userId="2bb9b31b-5f3c-4f72-8e1f-41eb276ee9c6" providerId="ADAL" clId="{6766337D-F933-4FBA-A4EF-366814371C29}" dt="2024-04-27T03:27:56.357" v="9304" actId="478"/>
          <ac:spMkLst>
            <pc:docMk/>
            <pc:sldMk cId="2228271499" sldId="471"/>
            <ac:spMk id="7" creationId="{E317BC67-6D94-4C76-B7E0-360E900ED8C9}"/>
          </ac:spMkLst>
        </pc:spChg>
        <pc:spChg chg="add del mod">
          <ac:chgData name="Sudvarg, Marion" userId="2bb9b31b-5f3c-4f72-8e1f-41eb276ee9c6" providerId="ADAL" clId="{6766337D-F933-4FBA-A4EF-366814371C29}" dt="2024-04-27T03:27:59.717" v="9305" actId="478"/>
          <ac:spMkLst>
            <pc:docMk/>
            <pc:sldMk cId="2228271499" sldId="471"/>
            <ac:spMk id="8" creationId="{C9B4B7A0-B1CB-503E-5DE6-F28A0D7475C5}"/>
          </ac:spMkLst>
        </pc:spChg>
        <pc:spChg chg="add del mod">
          <ac:chgData name="Sudvarg, Marion" userId="2bb9b31b-5f3c-4f72-8e1f-41eb276ee9c6" providerId="ADAL" clId="{6766337D-F933-4FBA-A4EF-366814371C29}" dt="2024-04-27T03:28:00.797" v="9306" actId="478"/>
          <ac:spMkLst>
            <pc:docMk/>
            <pc:sldMk cId="2228271499" sldId="471"/>
            <ac:spMk id="9" creationId="{BDC44009-F822-D8EB-6162-78840A2E5F67}"/>
          </ac:spMkLst>
        </pc:spChg>
        <pc:spChg chg="add del mod">
          <ac:chgData name="Sudvarg, Marion" userId="2bb9b31b-5f3c-4f72-8e1f-41eb276ee9c6" providerId="ADAL" clId="{6766337D-F933-4FBA-A4EF-366814371C29}" dt="2024-04-27T03:28:07.538" v="9311" actId="478"/>
          <ac:spMkLst>
            <pc:docMk/>
            <pc:sldMk cId="2228271499" sldId="471"/>
            <ac:spMk id="10" creationId="{84D250AC-76DB-4773-93AF-765B526FE5A7}"/>
          </ac:spMkLst>
        </pc:spChg>
        <pc:spChg chg="add del mod">
          <ac:chgData name="Sudvarg, Marion" userId="2bb9b31b-5f3c-4f72-8e1f-41eb276ee9c6" providerId="ADAL" clId="{6766337D-F933-4FBA-A4EF-366814371C29}" dt="2024-04-27T03:28:03.496" v="9308" actId="478"/>
          <ac:spMkLst>
            <pc:docMk/>
            <pc:sldMk cId="2228271499" sldId="471"/>
            <ac:spMk id="11" creationId="{A67CC3B8-5445-97F5-0243-195C0FF7EEE7}"/>
          </ac:spMkLst>
        </pc:spChg>
        <pc:spChg chg="add del mod">
          <ac:chgData name="Sudvarg, Marion" userId="2bb9b31b-5f3c-4f72-8e1f-41eb276ee9c6" providerId="ADAL" clId="{6766337D-F933-4FBA-A4EF-366814371C29}" dt="2024-04-27T03:28:02.198" v="9307" actId="478"/>
          <ac:spMkLst>
            <pc:docMk/>
            <pc:sldMk cId="2228271499" sldId="471"/>
            <ac:spMk id="12" creationId="{B5465292-34DC-B980-F5E4-1A0541DA5CA9}"/>
          </ac:spMkLst>
        </pc:spChg>
        <pc:spChg chg="add del mod">
          <ac:chgData name="Sudvarg, Marion" userId="2bb9b31b-5f3c-4f72-8e1f-41eb276ee9c6" providerId="ADAL" clId="{6766337D-F933-4FBA-A4EF-366814371C29}" dt="2024-04-27T03:28:04.757" v="9309" actId="478"/>
          <ac:spMkLst>
            <pc:docMk/>
            <pc:sldMk cId="2228271499" sldId="471"/>
            <ac:spMk id="13" creationId="{CE586D88-AC06-7E4C-CACD-CB3B8CD47B95}"/>
          </ac:spMkLst>
        </pc:spChg>
        <pc:spChg chg="add del mod">
          <ac:chgData name="Sudvarg, Marion" userId="2bb9b31b-5f3c-4f72-8e1f-41eb276ee9c6" providerId="ADAL" clId="{6766337D-F933-4FBA-A4EF-366814371C29}" dt="2024-04-27T03:28:06.146" v="9310" actId="478"/>
          <ac:spMkLst>
            <pc:docMk/>
            <pc:sldMk cId="2228271499" sldId="471"/>
            <ac:spMk id="14" creationId="{C4060A5B-3779-387C-6C6B-BCFA9622D2C8}"/>
          </ac:spMkLst>
        </pc:spChg>
        <pc:spChg chg="add mod ord">
          <ac:chgData name="Sudvarg, Marion" userId="2bb9b31b-5f3c-4f72-8e1f-41eb276ee9c6" providerId="ADAL" clId="{6766337D-F933-4FBA-A4EF-366814371C29}" dt="2024-04-29T21:27:29.997" v="13612" actId="208"/>
          <ac:spMkLst>
            <pc:docMk/>
            <pc:sldMk cId="2228271499" sldId="471"/>
            <ac:spMk id="15" creationId="{9ABA9FC5-BDC7-F3A6-03DC-9DA36020EDF2}"/>
          </ac:spMkLst>
        </pc:spChg>
        <pc:spChg chg="add mod">
          <ac:chgData name="Sudvarg, Marion" userId="2bb9b31b-5f3c-4f72-8e1f-41eb276ee9c6" providerId="ADAL" clId="{6766337D-F933-4FBA-A4EF-366814371C29}" dt="2024-04-27T03:25:37.802" v="9295" actId="338"/>
          <ac:spMkLst>
            <pc:docMk/>
            <pc:sldMk cId="2228271499" sldId="471"/>
            <ac:spMk id="16" creationId="{FD5A8CED-D604-B4C9-A84E-3BD2D7CF3BAB}"/>
          </ac:spMkLst>
        </pc:spChg>
        <pc:spChg chg="add mod ord">
          <ac:chgData name="Sudvarg, Marion" userId="2bb9b31b-5f3c-4f72-8e1f-41eb276ee9c6" providerId="ADAL" clId="{6766337D-F933-4FBA-A4EF-366814371C29}" dt="2024-04-29T21:27:29.997" v="13612" actId="208"/>
          <ac:spMkLst>
            <pc:docMk/>
            <pc:sldMk cId="2228271499" sldId="471"/>
            <ac:spMk id="17" creationId="{278FF3EC-ADB2-B10D-8867-66B6CD34C67A}"/>
          </ac:spMkLst>
        </pc:spChg>
        <pc:spChg chg="add mod ord">
          <ac:chgData name="Sudvarg, Marion" userId="2bb9b31b-5f3c-4f72-8e1f-41eb276ee9c6" providerId="ADAL" clId="{6766337D-F933-4FBA-A4EF-366814371C29}" dt="2024-04-29T21:27:29.997" v="13612" actId="208"/>
          <ac:spMkLst>
            <pc:docMk/>
            <pc:sldMk cId="2228271499" sldId="471"/>
            <ac:spMk id="18" creationId="{8C0574B8-7E09-717B-C536-E1D69E0FA798}"/>
          </ac:spMkLst>
        </pc:spChg>
        <pc:spChg chg="add mod">
          <ac:chgData name="Sudvarg, Marion" userId="2bb9b31b-5f3c-4f72-8e1f-41eb276ee9c6" providerId="ADAL" clId="{6766337D-F933-4FBA-A4EF-366814371C29}" dt="2024-04-27T03:25:37.802" v="9295" actId="338"/>
          <ac:spMkLst>
            <pc:docMk/>
            <pc:sldMk cId="2228271499" sldId="471"/>
            <ac:spMk id="19" creationId="{639AB25D-BCD5-DA23-40CE-EB2E7BB154D9}"/>
          </ac:spMkLst>
        </pc:spChg>
        <pc:spChg chg="add mod">
          <ac:chgData name="Sudvarg, Marion" userId="2bb9b31b-5f3c-4f72-8e1f-41eb276ee9c6" providerId="ADAL" clId="{6766337D-F933-4FBA-A4EF-366814371C29}" dt="2024-04-27T03:25:37.802" v="9295" actId="338"/>
          <ac:spMkLst>
            <pc:docMk/>
            <pc:sldMk cId="2228271499" sldId="471"/>
            <ac:spMk id="20" creationId="{DFEB2BCD-EA53-DC62-1D74-C163255D2D99}"/>
          </ac:spMkLst>
        </pc:spChg>
        <pc:spChg chg="del 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2" creationId="{EDB66F46-3009-AA07-C82E-ABD888E2709D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3" creationId="{168C1996-1CEB-BEF5-B872-F2EAD8EC49DE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4" creationId="{826E96F2-7FE4-A451-7A61-5D89D4B46D78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5" creationId="{C1FE8DDF-394B-2EFC-1889-0E2B0CA936E6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6" creationId="{ED61C8C8-E61F-91E4-B230-53553966E811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7" creationId="{21BEA0EB-C5DB-7DB1-B1ED-A558C4E40CB1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8" creationId="{D8C43BB4-436A-8600-06E7-2C066CAF0B95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29" creationId="{652B74A9-080E-ED5F-D494-40E3CCE0E995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0" creationId="{D6652067-A5F8-C2FA-A4AD-AE7582DA8783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1" creationId="{18CFEAE4-807E-A36B-4F5F-E67014BF1712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2" creationId="{20C34C1A-E876-954D-EFB4-A13E03ECBE31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3" creationId="{08F40AB4-5B78-059C-62E3-7B97F7D2A4EB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4" creationId="{15534712-624F-46D9-6168-D31244ADF942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5" creationId="{2605CE22-8515-37A4-ACAD-5DA8DC1A738E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6" creationId="{873A9D8A-43FC-C1D2-27E8-7F00DD1FF08A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7" creationId="{39C2F465-49E5-115A-9329-888E5074B3E7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8" creationId="{C38DA48C-F375-4DA4-01DE-95E696120C17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39" creationId="{81F86E5F-B23A-E89F-EA61-4A0A43760C35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0" creationId="{D735618C-C7EB-F12A-5662-A005D69D76C0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1" creationId="{586A6441-ACA8-B728-D316-58EF1AD5CACA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2" creationId="{5BE1DC57-530D-327D-9A13-C6EA808284D8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3" creationId="{BB698BF6-18E5-39B2-2971-5B5B92ECFDE8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4" creationId="{D1E929A3-2258-E917-4A7E-6306FFF856DB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5" creationId="{17D9EB97-C8AA-55A7-FF4F-C434CB2216E1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6" creationId="{1E30D392-3941-D121-4457-F272503846BE}"/>
          </ac:spMkLst>
        </pc:spChg>
        <pc:spChg chg="mod">
          <ac:chgData name="Sudvarg, Marion" userId="2bb9b31b-5f3c-4f72-8e1f-41eb276ee9c6" providerId="ADAL" clId="{6766337D-F933-4FBA-A4EF-366814371C29}" dt="2024-04-27T03:27:24.874" v="9302" actId="478"/>
          <ac:spMkLst>
            <pc:docMk/>
            <pc:sldMk cId="2228271499" sldId="471"/>
            <ac:spMk id="47" creationId="{388D2B9E-FE7B-AF8D-A7A9-ECE6A003E83F}"/>
          </ac:spMkLst>
        </pc:spChg>
        <pc:spChg chg="add del mod">
          <ac:chgData name="Sudvarg, Marion" userId="2bb9b31b-5f3c-4f72-8e1f-41eb276ee9c6" providerId="ADAL" clId="{6766337D-F933-4FBA-A4EF-366814371C29}" dt="2024-04-27T03:29:30.717" v="9335" actId="478"/>
          <ac:spMkLst>
            <pc:docMk/>
            <pc:sldMk cId="2228271499" sldId="471"/>
            <ac:spMk id="48" creationId="{4114E132-AB1E-EF5C-FBDE-B6C26953BD07}"/>
          </ac:spMkLst>
        </pc:spChg>
        <pc:spChg chg="add del mod">
          <ac:chgData name="Sudvarg, Marion" userId="2bb9b31b-5f3c-4f72-8e1f-41eb276ee9c6" providerId="ADAL" clId="{6766337D-F933-4FBA-A4EF-366814371C29}" dt="2024-04-27T03:29:29.418" v="9334" actId="478"/>
          <ac:spMkLst>
            <pc:docMk/>
            <pc:sldMk cId="2228271499" sldId="471"/>
            <ac:spMk id="49" creationId="{D2975B8D-D25F-EA18-2E6F-1A88909FBD9C}"/>
          </ac:spMkLst>
        </pc:spChg>
        <pc:spChg chg="add del mod">
          <ac:chgData name="Sudvarg, Marion" userId="2bb9b31b-5f3c-4f72-8e1f-41eb276ee9c6" providerId="ADAL" clId="{6766337D-F933-4FBA-A4EF-366814371C29}" dt="2024-04-27T03:29:28.141" v="9332" actId="478"/>
          <ac:spMkLst>
            <pc:docMk/>
            <pc:sldMk cId="2228271499" sldId="471"/>
            <ac:spMk id="50" creationId="{61665957-23CF-2373-5A5E-F7A166E2C938}"/>
          </ac:spMkLst>
        </pc:spChg>
        <pc:spChg chg="add del mod">
          <ac:chgData name="Sudvarg, Marion" userId="2bb9b31b-5f3c-4f72-8e1f-41eb276ee9c6" providerId="ADAL" clId="{6766337D-F933-4FBA-A4EF-366814371C29}" dt="2024-04-27T03:29:28.656" v="9333" actId="478"/>
          <ac:spMkLst>
            <pc:docMk/>
            <pc:sldMk cId="2228271499" sldId="471"/>
            <ac:spMk id="51" creationId="{4137A130-4667-B8E5-CB8C-4B9C83F6DD43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2" creationId="{154F4620-A5F1-CFBB-017F-1F0AD4D322CC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3" creationId="{BA9A33F6-DCE6-DC14-938C-A7F426A72B83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4" creationId="{A9AE220B-6794-46EC-10E5-0AB4A03212F1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5" creationId="{1DC6B630-BD18-E7B1-FC36-920FE587C2BC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6" creationId="{04C5A174-EE33-DCB4-59CD-90D868F525C0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7" creationId="{42ED1DF8-2E0E-25A5-FD00-12E65E48E92F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8" creationId="{1463F01F-1469-9579-A9CA-8D8FA87EDAC9}"/>
          </ac:spMkLst>
        </pc:spChg>
        <pc:spChg chg="add mod">
          <ac:chgData name="Sudvarg, Marion" userId="2bb9b31b-5f3c-4f72-8e1f-41eb276ee9c6" providerId="ADAL" clId="{6766337D-F933-4FBA-A4EF-366814371C29}" dt="2024-04-27T03:34:11.745" v="9401" actId="2711"/>
          <ac:spMkLst>
            <pc:docMk/>
            <pc:sldMk cId="2228271499" sldId="471"/>
            <ac:spMk id="59" creationId="{967E9DB1-CB1F-0BBD-9358-D22F4EF134E6}"/>
          </ac:spMkLst>
        </pc:spChg>
        <pc:grpChg chg="mod">
          <ac:chgData name="Sudvarg, Marion" userId="2bb9b31b-5f3c-4f72-8e1f-41eb276ee9c6" providerId="ADAL" clId="{6766337D-F933-4FBA-A4EF-366814371C29}" dt="2024-04-27T03:25:37.802" v="9295" actId="338"/>
          <ac:grpSpMkLst>
            <pc:docMk/>
            <pc:sldMk cId="2228271499" sldId="471"/>
            <ac:grpSpMk id="1" creationId="{00000000-0000-0000-0000-000000000000}"/>
          </ac:grpSpMkLst>
        </pc:grpChg>
        <pc:grpChg chg="del mod">
          <ac:chgData name="Sudvarg, Marion" userId="2bb9b31b-5f3c-4f72-8e1f-41eb276ee9c6" providerId="ADAL" clId="{6766337D-F933-4FBA-A4EF-366814371C29}" dt="2024-04-27T03:27:26.525" v="9303" actId="478"/>
          <ac:grpSpMkLst>
            <pc:docMk/>
            <pc:sldMk cId="2228271499" sldId="471"/>
            <ac:grpSpMk id="21" creationId="{4CCDE1DE-AB40-8AE1-2792-9727DCFFE1FA}"/>
          </ac:grpSpMkLst>
        </pc:grpChg>
        <pc:picChg chg="add del mod">
          <ac:chgData name="Sudvarg, Marion" userId="2bb9b31b-5f3c-4f72-8e1f-41eb276ee9c6" providerId="ADAL" clId="{6766337D-F933-4FBA-A4EF-366814371C29}" dt="2024-04-27T03:26:09.138" v="9297" actId="338"/>
          <ac:picMkLst>
            <pc:docMk/>
            <pc:sldMk cId="2228271499" sldId="471"/>
            <ac:picMk id="6" creationId="{1168AE9E-C9B1-2B3A-39AD-B39DB48B47C5}"/>
          </ac:picMkLst>
        </pc:pic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60" creationId="{4EED7750-AC31-D488-C1AF-90C9F2128B44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64" creationId="{8E0DEE33-A0C5-AE54-D61E-9C0D7747F4DF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67" creationId="{54DC0A9A-A6B1-C7F8-F2A8-52DC0E5FE668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71" creationId="{7F215F47-86FB-618A-F5B1-491CABA44617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74" creationId="{64E31FC5-D727-5EB1-50CE-D70A5CD08876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79" creationId="{487E5705-AC86-4B9B-1B5B-8CA0BDCC9946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82" creationId="{9649F63F-6A48-2887-48D7-BF2B88812A11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85" creationId="{23C36507-9F90-F365-E1C6-8CA67AB49FE5}"/>
          </ac:cxnSpMkLst>
        </pc:cxnChg>
        <pc:cxnChg chg="add mod">
          <ac:chgData name="Sudvarg, Marion" userId="2bb9b31b-5f3c-4f72-8e1f-41eb276ee9c6" providerId="ADAL" clId="{6766337D-F933-4FBA-A4EF-366814371C29}" dt="2024-04-27T03:34:11.745" v="9401" actId="2711"/>
          <ac:cxnSpMkLst>
            <pc:docMk/>
            <pc:sldMk cId="2228271499" sldId="471"/>
            <ac:cxnSpMk id="88" creationId="{80975C81-687B-6BF1-3921-37AA689A4638}"/>
          </ac:cxnSpMkLst>
        </pc:cxnChg>
      </pc:sldChg>
      <pc:sldChg chg="addSp delSp modSp new mod">
        <pc:chgData name="Sudvarg, Marion" userId="2bb9b31b-5f3c-4f72-8e1f-41eb276ee9c6" providerId="ADAL" clId="{6766337D-F933-4FBA-A4EF-366814371C29}" dt="2024-04-29T08:35:24.151" v="13420" actId="478"/>
        <pc:sldMkLst>
          <pc:docMk/>
          <pc:sldMk cId="1652091621" sldId="472"/>
        </pc:sldMkLst>
        <pc:spChg chg="del">
          <ac:chgData name="Sudvarg, Marion" userId="2bb9b31b-5f3c-4f72-8e1f-41eb276ee9c6" providerId="ADAL" clId="{6766337D-F933-4FBA-A4EF-366814371C29}" dt="2024-04-27T03:35:10.480" v="9403" actId="478"/>
          <ac:spMkLst>
            <pc:docMk/>
            <pc:sldMk cId="1652091621" sldId="472"/>
            <ac:spMk id="2" creationId="{3FB73DFF-7F75-56ED-ED26-68E524A68155}"/>
          </ac:spMkLst>
        </pc:spChg>
        <pc:spChg chg="del">
          <ac:chgData name="Sudvarg, Marion" userId="2bb9b31b-5f3c-4f72-8e1f-41eb276ee9c6" providerId="ADAL" clId="{6766337D-F933-4FBA-A4EF-366814371C29}" dt="2024-04-27T03:35:11.859" v="9404" actId="478"/>
          <ac:spMkLst>
            <pc:docMk/>
            <pc:sldMk cId="1652091621" sldId="472"/>
            <ac:spMk id="3" creationId="{FB2251A7-223B-4153-4593-51CD437AEC12}"/>
          </ac:spMkLst>
        </pc:spChg>
        <pc:spChg chg="del">
          <ac:chgData name="Sudvarg, Marion" userId="2bb9b31b-5f3c-4f72-8e1f-41eb276ee9c6" providerId="ADAL" clId="{6766337D-F933-4FBA-A4EF-366814371C29}" dt="2024-04-29T08:35:24.151" v="13420" actId="478"/>
          <ac:spMkLst>
            <pc:docMk/>
            <pc:sldMk cId="1652091621" sldId="472"/>
            <ac:spMk id="5" creationId="{311895B3-6D91-6099-6A5F-F01115847A1A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7" creationId="{1E10F88C-D268-DC00-9040-52A70D5BB114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8" creationId="{36718C9F-A098-E215-1529-B21695BBF293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9" creationId="{569FFB0C-9AFF-46BA-82AC-EA7A4E27D895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11" creationId="{B9CDF8FD-83D1-F02B-C181-019BAE3883FA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12" creationId="{5DC1EEE4-354B-3DB2-30A1-2196DB4C80E8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15" creationId="{4332E40E-B85B-E216-EDCA-F0194859AE32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16" creationId="{C4A5119C-A94D-4618-C1C4-50782A4B6CDE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17" creationId="{271CCB39-E4B1-FD9B-DC26-733496CC52F9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26" creationId="{E1684897-8A94-CF84-04C6-80641C27D198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27" creationId="{A4E1A89E-ACF2-2E9E-BC6A-60E093BBF004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28" creationId="{24B860F1-D0AE-F714-8486-AE339D622A7A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29" creationId="{B34A4095-7B07-7555-49B2-3E69AC036D38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30" creationId="{2D348634-B546-81A4-C35B-750930BE13EE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31" creationId="{3FFD1ED1-D936-86BE-CE22-ABF547B66F27}"/>
          </ac:spMkLst>
        </pc:spChg>
        <pc:spChg chg="add mod">
          <ac:chgData name="Sudvarg, Marion" userId="2bb9b31b-5f3c-4f72-8e1f-41eb276ee9c6" providerId="ADAL" clId="{6766337D-F933-4FBA-A4EF-366814371C29}" dt="2024-04-27T03:40:35.386" v="9458" actId="164"/>
          <ac:spMkLst>
            <pc:docMk/>
            <pc:sldMk cId="1652091621" sldId="472"/>
            <ac:spMk id="42" creationId="{242A824A-CC76-123C-714C-F2ABD5CE299D}"/>
          </ac:spMkLst>
        </pc:spChg>
        <pc:spChg chg="add mod">
          <ac:chgData name="Sudvarg, Marion" userId="2bb9b31b-5f3c-4f72-8e1f-41eb276ee9c6" providerId="ADAL" clId="{6766337D-F933-4FBA-A4EF-366814371C29}" dt="2024-04-27T03:40:51.059" v="9461" actId="1076"/>
          <ac:spMkLst>
            <pc:docMk/>
            <pc:sldMk cId="1652091621" sldId="472"/>
            <ac:spMk id="43" creationId="{BDF7F002-64B0-B75C-80EB-3BBC55D97BAC}"/>
          </ac:spMkLst>
        </pc:spChg>
        <pc:grpChg chg="add mod">
          <ac:chgData name="Sudvarg, Marion" userId="2bb9b31b-5f3c-4f72-8e1f-41eb276ee9c6" providerId="ADAL" clId="{6766337D-F933-4FBA-A4EF-366814371C29}" dt="2024-04-27T03:40:41.677" v="9459" actId="1076"/>
          <ac:grpSpMkLst>
            <pc:docMk/>
            <pc:sldMk cId="1652091621" sldId="472"/>
            <ac:grpSpMk id="44" creationId="{29AFABA0-5C90-F227-6F16-CD62AAA0F477}"/>
          </ac:grpSpMkLst>
        </pc:grp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6" creationId="{79C0CFD5-AB1C-AAD6-25DE-100F0F55C481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10" creationId="{FC6C591F-ECD9-CA91-C22F-7613FA9F60CD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13" creationId="{C94EACCC-55E2-740F-9E89-478B58655CB6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14" creationId="{F615D425-D138-252E-5DCB-6462E78D4E08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18" creationId="{BD8C16FB-EB87-08FD-4DF9-43B2FFA38D22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19" creationId="{00FEFB42-A8D3-8412-746D-BC3A91A03565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20" creationId="{B249E118-375E-9904-9C95-6858CEC6A579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21" creationId="{F6DC3716-69AE-178A-D08D-6E87336D28EC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22" creationId="{DACD7CF4-3FA1-C75B-C698-FE4AF8998469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23" creationId="{C9B3D1F8-A5EB-3291-134B-5C105BF203BE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24" creationId="{5E109D27-0C57-6EA7-6C59-BD033A9C4F87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25" creationId="{A6666276-A9BD-7110-A0FB-724D05026344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2" creationId="{3363C8B3-E67A-7D2F-9107-44FD72746686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3" creationId="{531DDA20-83AB-C855-20FE-6B246B2C3B29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4" creationId="{CECC9A04-D17A-76ED-4448-3E32471A3883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5" creationId="{3FBBF209-E582-6479-857F-7AC2EB048ABD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6" creationId="{0A19CB28-8B41-FAD6-EE22-89C44F1F499C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7" creationId="{4E48A8CA-563F-039D-ADCB-11F819DEA0F8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8" creationId="{CA79956D-7B16-60AC-44B0-664891CA768D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39" creationId="{194C0515-1DAB-9C12-96AF-D0FAF01F8276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40" creationId="{F204772E-7FAF-AD09-6C19-741962A7DF42}"/>
          </ac:cxnSpMkLst>
        </pc:cxnChg>
        <pc:cxnChg chg="add mod">
          <ac:chgData name="Sudvarg, Marion" userId="2bb9b31b-5f3c-4f72-8e1f-41eb276ee9c6" providerId="ADAL" clId="{6766337D-F933-4FBA-A4EF-366814371C29}" dt="2024-04-27T03:40:35.386" v="9458" actId="164"/>
          <ac:cxnSpMkLst>
            <pc:docMk/>
            <pc:sldMk cId="1652091621" sldId="472"/>
            <ac:cxnSpMk id="41" creationId="{876B11D7-8FA7-677C-93F1-C3E696B40FC0}"/>
          </ac:cxnSpMkLst>
        </pc:cxnChg>
      </pc:sldChg>
      <pc:sldChg chg="add">
        <pc:chgData name="Sudvarg, Marion" userId="2bb9b31b-5f3c-4f72-8e1f-41eb276ee9c6" providerId="ADAL" clId="{6766337D-F933-4FBA-A4EF-366814371C29}" dt="2024-04-30T05:49:30.510" v="15730"/>
        <pc:sldMkLst>
          <pc:docMk/>
          <pc:sldMk cId="566238750" sldId="473"/>
        </pc:sldMkLst>
      </pc:sldChg>
      <pc:sldChg chg="addSp delSp modSp add del mod">
        <pc:chgData name="Sudvarg, Marion" userId="2bb9b31b-5f3c-4f72-8e1f-41eb276ee9c6" providerId="ADAL" clId="{6766337D-F933-4FBA-A4EF-366814371C29}" dt="2024-04-30T05:49:19.886" v="15729" actId="2696"/>
        <pc:sldMkLst>
          <pc:docMk/>
          <pc:sldMk cId="3013216924" sldId="473"/>
        </pc:sldMkLst>
        <pc:spChg chg="add mod">
          <ac:chgData name="Sudvarg, Marion" userId="2bb9b31b-5f3c-4f72-8e1f-41eb276ee9c6" providerId="ADAL" clId="{6766337D-F933-4FBA-A4EF-366814371C29}" dt="2024-04-29T08:53:53.885" v="13574" actId="1076"/>
          <ac:spMkLst>
            <pc:docMk/>
            <pc:sldMk cId="3013216924" sldId="473"/>
            <ac:spMk id="2" creationId="{CCD8B846-1E48-FFA1-B027-9C2DBA21DF7A}"/>
          </ac:spMkLst>
        </pc:spChg>
        <pc:spChg chg="del">
          <ac:chgData name="Sudvarg, Marion" userId="2bb9b31b-5f3c-4f72-8e1f-41eb276ee9c6" providerId="ADAL" clId="{6766337D-F933-4FBA-A4EF-366814371C29}" dt="2024-04-29T08:35:26.001" v="13421" actId="478"/>
          <ac:spMkLst>
            <pc:docMk/>
            <pc:sldMk cId="3013216924" sldId="473"/>
            <ac:spMk id="5" creationId="{311895B3-6D91-6099-6A5F-F01115847A1A}"/>
          </ac:spMkLst>
        </pc:spChg>
        <pc:spChg chg="add mod">
          <ac:chgData name="Sudvarg, Marion" userId="2bb9b31b-5f3c-4f72-8e1f-41eb276ee9c6" providerId="ADAL" clId="{6766337D-F933-4FBA-A4EF-366814371C29}" dt="2024-04-29T08:54:40.953" v="13585" actId="20577"/>
          <ac:spMkLst>
            <pc:docMk/>
            <pc:sldMk cId="3013216924" sldId="473"/>
            <ac:spMk id="6" creationId="{D313B725-08A0-C691-A4A5-653191E3F620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7" creationId="{1E10F88C-D268-DC00-9040-52A70D5BB114}"/>
          </ac:spMkLst>
        </pc:spChg>
        <pc:spChg chg="add mod">
          <ac:chgData name="Sudvarg, Marion" userId="2bb9b31b-5f3c-4f72-8e1f-41eb276ee9c6" providerId="ADAL" clId="{6766337D-F933-4FBA-A4EF-366814371C29}" dt="2024-04-29T08:54:25.150" v="13579"/>
          <ac:spMkLst>
            <pc:docMk/>
            <pc:sldMk cId="3013216924" sldId="473"/>
            <ac:spMk id="7" creationId="{7AC79FA2-3D1C-C1EC-292A-40EA227EBCCC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8" creationId="{36718C9F-A098-E215-1529-B21695BBF293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9" creationId="{569FFB0C-9AFF-46BA-82AC-EA7A4E27D895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11" creationId="{B9CDF8FD-83D1-F02B-C181-019BAE3883FA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12" creationId="{5DC1EEE4-354B-3DB2-30A1-2196DB4C80E8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15" creationId="{4332E40E-B85B-E216-EDCA-F0194859AE32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16" creationId="{C4A5119C-A94D-4618-C1C4-50782A4B6CDE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17" creationId="{271CCB39-E4B1-FD9B-DC26-733496CC52F9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26" creationId="{E1684897-8A94-CF84-04C6-80641C27D198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27" creationId="{A4E1A89E-ACF2-2E9E-BC6A-60E093BBF004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28" creationId="{24B860F1-D0AE-F714-8486-AE339D622A7A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29" creationId="{B34A4095-7B07-7555-49B2-3E69AC036D38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30" creationId="{2D348634-B546-81A4-C35B-750930BE13EE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31" creationId="{3FFD1ED1-D936-86BE-CE22-ABF547B66F27}"/>
          </ac:spMkLst>
        </pc:spChg>
        <pc:spChg chg="del">
          <ac:chgData name="Sudvarg, Marion" userId="2bb9b31b-5f3c-4f72-8e1f-41eb276ee9c6" providerId="ADAL" clId="{6766337D-F933-4FBA-A4EF-366814371C29}" dt="2024-04-27T03:35:40.360" v="9408" actId="478"/>
          <ac:spMkLst>
            <pc:docMk/>
            <pc:sldMk cId="3013216924" sldId="473"/>
            <ac:spMk id="42" creationId="{242A824A-CC76-123C-714C-F2ABD5CE299D}"/>
          </ac:spMkLst>
        </pc:spChg>
        <pc:picChg chg="add mod">
          <ac:chgData name="Sudvarg, Marion" userId="2bb9b31b-5f3c-4f72-8e1f-41eb276ee9c6" providerId="ADAL" clId="{6766337D-F933-4FBA-A4EF-366814371C29}" dt="2024-04-29T08:53:49.669" v="13573" actId="1036"/>
          <ac:picMkLst>
            <pc:docMk/>
            <pc:sldMk cId="3013216924" sldId="473"/>
            <ac:picMk id="3" creationId="{48DAB92E-B520-8370-B74F-69C7DE44B4CC}"/>
          </ac:picMkLst>
        </pc:picChg>
        <pc:picChg chg="add mod">
          <ac:chgData name="Sudvarg, Marion" userId="2bb9b31b-5f3c-4f72-8e1f-41eb276ee9c6" providerId="ADAL" clId="{6766337D-F933-4FBA-A4EF-366814371C29}" dt="2024-04-29T08:53:49.669" v="13573" actId="1036"/>
          <ac:picMkLst>
            <pc:docMk/>
            <pc:sldMk cId="3013216924" sldId="473"/>
            <ac:picMk id="44" creationId="{7DCCD199-E829-0E6F-DED0-3F517224EFE1}"/>
          </ac:picMkLst>
        </pc:pic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6" creationId="{79C0CFD5-AB1C-AAD6-25DE-100F0F55C481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10" creationId="{FC6C591F-ECD9-CA91-C22F-7613FA9F60CD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13" creationId="{C94EACCC-55E2-740F-9E89-478B58655CB6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14" creationId="{F615D425-D138-252E-5DCB-6462E78D4E08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18" creationId="{BD8C16FB-EB87-08FD-4DF9-43B2FFA38D22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19" creationId="{00FEFB42-A8D3-8412-746D-BC3A91A03565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20" creationId="{B249E118-375E-9904-9C95-6858CEC6A579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21" creationId="{F6DC3716-69AE-178A-D08D-6E87336D28EC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22" creationId="{DACD7CF4-3FA1-C75B-C698-FE4AF8998469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23" creationId="{C9B3D1F8-A5EB-3291-134B-5C105BF203BE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24" creationId="{5E109D27-0C57-6EA7-6C59-BD033A9C4F87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25" creationId="{A6666276-A9BD-7110-A0FB-724D05026344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2" creationId="{3363C8B3-E67A-7D2F-9107-44FD72746686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3" creationId="{531DDA20-83AB-C855-20FE-6B246B2C3B29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4" creationId="{CECC9A04-D17A-76ED-4448-3E32471A3883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5" creationId="{3FBBF209-E582-6479-857F-7AC2EB048ABD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6" creationId="{0A19CB28-8B41-FAD6-EE22-89C44F1F499C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7" creationId="{4E48A8CA-563F-039D-ADCB-11F819DEA0F8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8" creationId="{CA79956D-7B16-60AC-44B0-664891CA768D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39" creationId="{194C0515-1DAB-9C12-96AF-D0FAF01F8276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40" creationId="{F204772E-7FAF-AD09-6C19-741962A7DF42}"/>
          </ac:cxnSpMkLst>
        </pc:cxnChg>
        <pc:cxnChg chg="del mod">
          <ac:chgData name="Sudvarg, Marion" userId="2bb9b31b-5f3c-4f72-8e1f-41eb276ee9c6" providerId="ADAL" clId="{6766337D-F933-4FBA-A4EF-366814371C29}" dt="2024-04-27T03:35:40.360" v="9408" actId="478"/>
          <ac:cxnSpMkLst>
            <pc:docMk/>
            <pc:sldMk cId="3013216924" sldId="473"/>
            <ac:cxnSpMk id="41" creationId="{876B11D7-8FA7-677C-93F1-C3E696B40FC0}"/>
          </ac:cxnSpMkLst>
        </pc:cxnChg>
      </pc:sldChg>
      <pc:sldChg chg="addSp delSp modSp add mod delAnim modAnim">
        <pc:chgData name="Sudvarg, Marion" userId="2bb9b31b-5f3c-4f72-8e1f-41eb276ee9c6" providerId="ADAL" clId="{6766337D-F933-4FBA-A4EF-366814371C29}" dt="2024-04-29T21:29:47.298" v="13736" actId="404"/>
        <pc:sldMkLst>
          <pc:docMk/>
          <pc:sldMk cId="1335129293" sldId="474"/>
        </pc:sldMkLst>
        <pc:spChg chg="add mod">
          <ac:chgData name="Sudvarg, Marion" userId="2bb9b31b-5f3c-4f72-8e1f-41eb276ee9c6" providerId="ADAL" clId="{6766337D-F933-4FBA-A4EF-366814371C29}" dt="2024-04-29T21:29:47.298" v="13736" actId="404"/>
          <ac:spMkLst>
            <pc:docMk/>
            <pc:sldMk cId="1335129293" sldId="474"/>
            <ac:spMk id="2" creationId="{63FFB612-D0B6-BADE-1282-1A05C17DD09F}"/>
          </ac:spMkLst>
        </pc:spChg>
        <pc:spChg chg="add del mod">
          <ac:chgData name="Sudvarg, Marion" userId="2bb9b31b-5f3c-4f72-8e1f-41eb276ee9c6" providerId="ADAL" clId="{6766337D-F933-4FBA-A4EF-366814371C29}" dt="2024-04-27T03:45:43.196" v="9509" actId="478"/>
          <ac:spMkLst>
            <pc:docMk/>
            <pc:sldMk cId="1335129293" sldId="474"/>
            <ac:spMk id="2" creationId="{E7A78A26-F037-328B-CAB6-4F933B0053A2}"/>
          </ac:spMkLst>
        </pc:spChg>
        <pc:spChg chg="add del mod">
          <ac:chgData name="Sudvarg, Marion" userId="2bb9b31b-5f3c-4f72-8e1f-41eb276ee9c6" providerId="ADAL" clId="{6766337D-F933-4FBA-A4EF-366814371C29}" dt="2024-04-27T03:44:00.971" v="9506" actId="478"/>
          <ac:spMkLst>
            <pc:docMk/>
            <pc:sldMk cId="1335129293" sldId="474"/>
            <ac:spMk id="3" creationId="{C692D601-4944-10E0-A44C-F324F3A0A5DA}"/>
          </ac:spMkLst>
        </pc:spChg>
        <pc:spChg chg="del">
          <ac:chgData name="Sudvarg, Marion" userId="2bb9b31b-5f3c-4f72-8e1f-41eb276ee9c6" providerId="ADAL" clId="{6766337D-F933-4FBA-A4EF-366814371C29}" dt="2024-04-29T08:35:28.793" v="13422" actId="478"/>
          <ac:spMkLst>
            <pc:docMk/>
            <pc:sldMk cId="1335129293" sldId="474"/>
            <ac:spMk id="5" creationId="{A5991CA2-2C72-1474-AD4C-3BE68AF2AD5F}"/>
          </ac:spMkLst>
        </pc:spChg>
        <pc:spChg chg="add del mod">
          <ac:chgData name="Sudvarg, Marion" userId="2bb9b31b-5f3c-4f72-8e1f-41eb276ee9c6" providerId="ADAL" clId="{6766337D-F933-4FBA-A4EF-366814371C29}" dt="2024-04-27T03:43:59.625" v="9505" actId="478"/>
          <ac:spMkLst>
            <pc:docMk/>
            <pc:sldMk cId="1335129293" sldId="474"/>
            <ac:spMk id="6" creationId="{FB455EFC-0A2A-73CC-9DE7-F5322E513DEC}"/>
          </ac:spMkLst>
        </pc:spChg>
        <pc:spChg chg="add del mod">
          <ac:chgData name="Sudvarg, Marion" userId="2bb9b31b-5f3c-4f72-8e1f-41eb276ee9c6" providerId="ADAL" clId="{6766337D-F933-4FBA-A4EF-366814371C29}" dt="2024-04-27T03:43:58.027" v="9504" actId="478"/>
          <ac:spMkLst>
            <pc:docMk/>
            <pc:sldMk cId="1335129293" sldId="474"/>
            <ac:spMk id="7" creationId="{B659838B-656B-1062-B376-D3DFBDA92459}"/>
          </ac:spMkLst>
        </pc:spChg>
        <pc:spChg chg="del">
          <ac:chgData name="Sudvarg, Marion" userId="2bb9b31b-5f3c-4f72-8e1f-41eb276ee9c6" providerId="ADAL" clId="{6766337D-F933-4FBA-A4EF-366814371C29}" dt="2024-04-27T03:37:18.066" v="9420" actId="478"/>
          <ac:spMkLst>
            <pc:docMk/>
            <pc:sldMk cId="1335129293" sldId="474"/>
            <ac:spMk id="15" creationId="{9ABA9FC5-BDC7-F3A6-03DC-9DA36020EDF2}"/>
          </ac:spMkLst>
        </pc:spChg>
        <pc:spChg chg="mod">
          <ac:chgData name="Sudvarg, Marion" userId="2bb9b31b-5f3c-4f72-8e1f-41eb276ee9c6" providerId="ADAL" clId="{6766337D-F933-4FBA-A4EF-366814371C29}" dt="2024-04-27T03:41:47.501" v="9478" actId="1076"/>
          <ac:spMkLst>
            <pc:docMk/>
            <pc:sldMk cId="1335129293" sldId="474"/>
            <ac:spMk id="16" creationId="{FD5A8CED-D604-B4C9-A84E-3BD2D7CF3BAB}"/>
          </ac:spMkLst>
        </pc:spChg>
        <pc:spChg chg="del">
          <ac:chgData name="Sudvarg, Marion" userId="2bb9b31b-5f3c-4f72-8e1f-41eb276ee9c6" providerId="ADAL" clId="{6766337D-F933-4FBA-A4EF-366814371C29}" dt="2024-04-27T03:37:20.664" v="9422" actId="478"/>
          <ac:spMkLst>
            <pc:docMk/>
            <pc:sldMk cId="1335129293" sldId="474"/>
            <ac:spMk id="17" creationId="{278FF3EC-ADB2-B10D-8867-66B6CD34C67A}"/>
          </ac:spMkLst>
        </pc:spChg>
        <pc:spChg chg="del">
          <ac:chgData name="Sudvarg, Marion" userId="2bb9b31b-5f3c-4f72-8e1f-41eb276ee9c6" providerId="ADAL" clId="{6766337D-F933-4FBA-A4EF-366814371C29}" dt="2024-04-27T03:37:19.274" v="9421" actId="478"/>
          <ac:spMkLst>
            <pc:docMk/>
            <pc:sldMk cId="1335129293" sldId="474"/>
            <ac:spMk id="18" creationId="{8C0574B8-7E09-717B-C536-E1D69E0FA798}"/>
          </ac:spMkLst>
        </pc:spChg>
        <pc:spChg chg="del">
          <ac:chgData name="Sudvarg, Marion" userId="2bb9b31b-5f3c-4f72-8e1f-41eb276ee9c6" providerId="ADAL" clId="{6766337D-F933-4FBA-A4EF-366814371C29}" dt="2024-04-27T03:41:40.488" v="9470" actId="478"/>
          <ac:spMkLst>
            <pc:docMk/>
            <pc:sldMk cId="1335129293" sldId="474"/>
            <ac:spMk id="19" creationId="{639AB25D-BCD5-DA23-40CE-EB2E7BB154D9}"/>
          </ac:spMkLst>
        </pc:spChg>
        <pc:spChg chg="del">
          <ac:chgData name="Sudvarg, Marion" userId="2bb9b31b-5f3c-4f72-8e1f-41eb276ee9c6" providerId="ADAL" clId="{6766337D-F933-4FBA-A4EF-366814371C29}" dt="2024-04-27T03:41:41.706" v="9471" actId="478"/>
          <ac:spMkLst>
            <pc:docMk/>
            <pc:sldMk cId="1335129293" sldId="474"/>
            <ac:spMk id="20" creationId="{DFEB2BCD-EA53-DC62-1D74-C163255D2D99}"/>
          </ac:spMkLst>
        </pc:spChg>
        <pc:spChg chg="mod">
          <ac:chgData name="Sudvarg, Marion" userId="2bb9b31b-5f3c-4f72-8e1f-41eb276ee9c6" providerId="ADAL" clId="{6766337D-F933-4FBA-A4EF-366814371C29}" dt="2024-04-27T03:46:28.458" v="9510" actId="207"/>
          <ac:spMkLst>
            <pc:docMk/>
            <pc:sldMk cId="1335129293" sldId="474"/>
            <ac:spMk id="52" creationId="{154F4620-A5F1-CFBB-017F-1F0AD4D322CC}"/>
          </ac:spMkLst>
        </pc:spChg>
        <pc:spChg chg="mod">
          <ac:chgData name="Sudvarg, Marion" userId="2bb9b31b-5f3c-4f72-8e1f-41eb276ee9c6" providerId="ADAL" clId="{6766337D-F933-4FBA-A4EF-366814371C29}" dt="2024-04-27T03:46:28.458" v="9510" actId="207"/>
          <ac:spMkLst>
            <pc:docMk/>
            <pc:sldMk cId="1335129293" sldId="474"/>
            <ac:spMk id="53" creationId="{BA9A33F6-DCE6-DC14-938C-A7F426A72B83}"/>
          </ac:spMkLst>
        </pc:spChg>
        <pc:cxnChg chg="mod">
          <ac:chgData name="Sudvarg, Marion" userId="2bb9b31b-5f3c-4f72-8e1f-41eb276ee9c6" providerId="ADAL" clId="{6766337D-F933-4FBA-A4EF-366814371C29}" dt="2024-04-27T03:46:33.364" v="9511" actId="208"/>
          <ac:cxnSpMkLst>
            <pc:docMk/>
            <pc:sldMk cId="1335129293" sldId="474"/>
            <ac:cxnSpMk id="60" creationId="{4EED7750-AC31-D488-C1AF-90C9F2128B44}"/>
          </ac:cxnSpMkLst>
        </pc:cxnChg>
      </pc:sldChg>
      <pc:sldChg chg="delSp modSp add mod delAnim modAnim">
        <pc:chgData name="Sudvarg, Marion" userId="2bb9b31b-5f3c-4f72-8e1f-41eb276ee9c6" providerId="ADAL" clId="{6766337D-F933-4FBA-A4EF-366814371C29}" dt="2024-04-29T08:35:32.403" v="13424" actId="478"/>
        <pc:sldMkLst>
          <pc:docMk/>
          <pc:sldMk cId="3603505121" sldId="475"/>
        </pc:sldMkLst>
        <pc:spChg chg="del">
          <ac:chgData name="Sudvarg, Marion" userId="2bb9b31b-5f3c-4f72-8e1f-41eb276ee9c6" providerId="ADAL" clId="{6766337D-F933-4FBA-A4EF-366814371C29}" dt="2024-04-29T08:35:32.403" v="13424" actId="478"/>
          <ac:spMkLst>
            <pc:docMk/>
            <pc:sldMk cId="3603505121" sldId="475"/>
            <ac:spMk id="5" creationId="{A5991CA2-2C72-1474-AD4C-3BE68AF2AD5F}"/>
          </ac:spMkLst>
        </pc:spChg>
        <pc:spChg chg="del">
          <ac:chgData name="Sudvarg, Marion" userId="2bb9b31b-5f3c-4f72-8e1f-41eb276ee9c6" providerId="ADAL" clId="{6766337D-F933-4FBA-A4EF-366814371C29}" dt="2024-04-27T03:47:04.869" v="9514" actId="478"/>
          <ac:spMkLst>
            <pc:docMk/>
            <pc:sldMk cId="3603505121" sldId="475"/>
            <ac:spMk id="6" creationId="{FB455EFC-0A2A-73CC-9DE7-F5322E513DEC}"/>
          </ac:spMkLst>
        </pc:spChg>
        <pc:spChg chg="del">
          <ac:chgData name="Sudvarg, Marion" userId="2bb9b31b-5f3c-4f72-8e1f-41eb276ee9c6" providerId="ADAL" clId="{6766337D-F933-4FBA-A4EF-366814371C29}" dt="2024-04-27T03:47:04.869" v="9514" actId="478"/>
          <ac:spMkLst>
            <pc:docMk/>
            <pc:sldMk cId="3603505121" sldId="475"/>
            <ac:spMk id="7" creationId="{B659838B-656B-1062-B376-D3DFBDA92459}"/>
          </ac:spMkLst>
        </pc:spChg>
        <pc:spChg chg="mod">
          <ac:chgData name="Sudvarg, Marion" userId="2bb9b31b-5f3c-4f72-8e1f-41eb276ee9c6" providerId="ADAL" clId="{6766337D-F933-4FBA-A4EF-366814371C29}" dt="2024-04-27T03:47:12.569" v="9515" actId="207"/>
          <ac:spMkLst>
            <pc:docMk/>
            <pc:sldMk cId="3603505121" sldId="475"/>
            <ac:spMk id="53" creationId="{BA9A33F6-DCE6-DC14-938C-A7F426A72B83}"/>
          </ac:spMkLst>
        </pc:spChg>
        <pc:spChg chg="mod">
          <ac:chgData name="Sudvarg, Marion" userId="2bb9b31b-5f3c-4f72-8e1f-41eb276ee9c6" providerId="ADAL" clId="{6766337D-F933-4FBA-A4EF-366814371C29}" dt="2024-04-27T03:47:12.569" v="9515" actId="207"/>
          <ac:spMkLst>
            <pc:docMk/>
            <pc:sldMk cId="3603505121" sldId="475"/>
            <ac:spMk id="54" creationId="{A9AE220B-6794-46EC-10E5-0AB4A03212F1}"/>
          </ac:spMkLst>
        </pc:spChg>
        <pc:cxnChg chg="mod">
          <ac:chgData name="Sudvarg, Marion" userId="2bb9b31b-5f3c-4f72-8e1f-41eb276ee9c6" providerId="ADAL" clId="{6766337D-F933-4FBA-A4EF-366814371C29}" dt="2024-04-27T03:47:16.695" v="9516" actId="208"/>
          <ac:cxnSpMkLst>
            <pc:docMk/>
            <pc:sldMk cId="3603505121" sldId="475"/>
            <ac:cxnSpMk id="64" creationId="{8E0DEE33-A0C5-AE54-D61E-9C0D7747F4DF}"/>
          </ac:cxnSpMkLst>
        </pc:cxnChg>
      </pc:sldChg>
      <pc:sldChg chg="addSp delSp modSp add mod addAnim delAnim modAnim">
        <pc:chgData name="Sudvarg, Marion" userId="2bb9b31b-5f3c-4f72-8e1f-41eb276ee9c6" providerId="ADAL" clId="{6766337D-F933-4FBA-A4EF-366814371C29}" dt="2024-04-29T08:35:34.201" v="13425" actId="478"/>
        <pc:sldMkLst>
          <pc:docMk/>
          <pc:sldMk cId="3145198960" sldId="476"/>
        </pc:sldMkLst>
        <pc:spChg chg="del">
          <ac:chgData name="Sudvarg, Marion" userId="2bb9b31b-5f3c-4f72-8e1f-41eb276ee9c6" providerId="ADAL" clId="{6766337D-F933-4FBA-A4EF-366814371C29}" dt="2024-04-29T08:35:34.201" v="13425" actId="478"/>
          <ac:spMkLst>
            <pc:docMk/>
            <pc:sldMk cId="3145198960" sldId="476"/>
            <ac:spMk id="5" creationId="{A5991CA2-2C72-1474-AD4C-3BE68AF2AD5F}"/>
          </ac:spMkLst>
        </pc:spChg>
        <pc:spChg chg="add del">
          <ac:chgData name="Sudvarg, Marion" userId="2bb9b31b-5f3c-4f72-8e1f-41eb276ee9c6" providerId="ADAL" clId="{6766337D-F933-4FBA-A4EF-366814371C29}" dt="2024-04-27T03:47:24.330" v="9519" actId="478"/>
          <ac:spMkLst>
            <pc:docMk/>
            <pc:sldMk cId="3145198960" sldId="476"/>
            <ac:spMk id="6" creationId="{FB455EFC-0A2A-73CC-9DE7-F5322E513DEC}"/>
          </ac:spMkLst>
        </pc:spChg>
        <pc:spChg chg="add del">
          <ac:chgData name="Sudvarg, Marion" userId="2bb9b31b-5f3c-4f72-8e1f-41eb276ee9c6" providerId="ADAL" clId="{6766337D-F933-4FBA-A4EF-366814371C29}" dt="2024-04-27T03:47:26.528" v="9520" actId="478"/>
          <ac:spMkLst>
            <pc:docMk/>
            <pc:sldMk cId="3145198960" sldId="476"/>
            <ac:spMk id="7" creationId="{B659838B-656B-1062-B376-D3DFBDA92459}"/>
          </ac:spMkLst>
        </pc:spChg>
        <pc:spChg chg="mod">
          <ac:chgData name="Sudvarg, Marion" userId="2bb9b31b-5f3c-4f72-8e1f-41eb276ee9c6" providerId="ADAL" clId="{6766337D-F933-4FBA-A4EF-366814371C29}" dt="2024-04-27T03:47:51.465" v="9525" actId="207"/>
          <ac:spMkLst>
            <pc:docMk/>
            <pc:sldMk cId="3145198960" sldId="476"/>
            <ac:spMk id="53" creationId="{BA9A33F6-DCE6-DC14-938C-A7F426A72B83}"/>
          </ac:spMkLst>
        </pc:spChg>
        <pc:spChg chg="mod">
          <ac:chgData name="Sudvarg, Marion" userId="2bb9b31b-5f3c-4f72-8e1f-41eb276ee9c6" providerId="ADAL" clId="{6766337D-F933-4FBA-A4EF-366814371C29}" dt="2024-04-27T03:47:51.465" v="9525" actId="207"/>
          <ac:spMkLst>
            <pc:docMk/>
            <pc:sldMk cId="3145198960" sldId="476"/>
            <ac:spMk id="55" creationId="{1DC6B630-BD18-E7B1-FC36-920FE587C2BC}"/>
          </ac:spMkLst>
        </pc:spChg>
        <pc:cxnChg chg="mod">
          <ac:chgData name="Sudvarg, Marion" userId="2bb9b31b-5f3c-4f72-8e1f-41eb276ee9c6" providerId="ADAL" clId="{6766337D-F933-4FBA-A4EF-366814371C29}" dt="2024-04-27T03:47:54.006" v="9526" actId="208"/>
          <ac:cxnSpMkLst>
            <pc:docMk/>
            <pc:sldMk cId="3145198960" sldId="476"/>
            <ac:cxnSpMk id="67" creationId="{54DC0A9A-A6B1-C7F8-F2A8-52DC0E5FE668}"/>
          </ac:cxnSpMkLst>
        </pc:cxnChg>
      </pc:sldChg>
      <pc:sldChg chg="delSp modSp add mod modAnim">
        <pc:chgData name="Sudvarg, Marion" userId="2bb9b31b-5f3c-4f72-8e1f-41eb276ee9c6" providerId="ADAL" clId="{6766337D-F933-4FBA-A4EF-366814371C29}" dt="2024-04-29T08:35:30.721" v="13423" actId="478"/>
        <pc:sldMkLst>
          <pc:docMk/>
          <pc:sldMk cId="1292918337" sldId="477"/>
        </pc:sldMkLst>
        <pc:spChg chg="del">
          <ac:chgData name="Sudvarg, Marion" userId="2bb9b31b-5f3c-4f72-8e1f-41eb276ee9c6" providerId="ADAL" clId="{6766337D-F933-4FBA-A4EF-366814371C29}" dt="2024-04-29T08:35:30.721" v="13423" actId="478"/>
          <ac:spMkLst>
            <pc:docMk/>
            <pc:sldMk cId="1292918337" sldId="477"/>
            <ac:spMk id="5" creationId="{A5991CA2-2C72-1474-AD4C-3BE68AF2AD5F}"/>
          </ac:spMkLst>
        </pc:spChg>
        <pc:spChg chg="mod">
          <ac:chgData name="Sudvarg, Marion" userId="2bb9b31b-5f3c-4f72-8e1f-41eb276ee9c6" providerId="ADAL" clId="{6766337D-F933-4FBA-A4EF-366814371C29}" dt="2024-04-27T03:46:47.153" v="9512" actId="207"/>
          <ac:spMkLst>
            <pc:docMk/>
            <pc:sldMk cId="1292918337" sldId="477"/>
            <ac:spMk id="52" creationId="{154F4620-A5F1-CFBB-017F-1F0AD4D322CC}"/>
          </ac:spMkLst>
        </pc:spChg>
        <pc:spChg chg="mod">
          <ac:chgData name="Sudvarg, Marion" userId="2bb9b31b-5f3c-4f72-8e1f-41eb276ee9c6" providerId="ADAL" clId="{6766337D-F933-4FBA-A4EF-366814371C29}" dt="2024-04-27T03:46:47.153" v="9512" actId="207"/>
          <ac:spMkLst>
            <pc:docMk/>
            <pc:sldMk cId="1292918337" sldId="477"/>
            <ac:spMk id="59" creationId="{967E9DB1-CB1F-0BBD-9358-D22F4EF134E6}"/>
          </ac:spMkLst>
        </pc:spChg>
        <pc:cxnChg chg="mod">
          <ac:chgData name="Sudvarg, Marion" userId="2bb9b31b-5f3c-4f72-8e1f-41eb276ee9c6" providerId="ADAL" clId="{6766337D-F933-4FBA-A4EF-366814371C29}" dt="2024-04-27T03:46:51.071" v="9513" actId="208"/>
          <ac:cxnSpMkLst>
            <pc:docMk/>
            <pc:sldMk cId="1292918337" sldId="477"/>
            <ac:cxnSpMk id="85" creationId="{23C36507-9F90-F365-E1C6-8CA67AB49FE5}"/>
          </ac:cxnSpMkLst>
        </pc:cxnChg>
      </pc:sldChg>
      <pc:sldChg chg="addSp delSp modSp add mod modAnim">
        <pc:chgData name="Sudvarg, Marion" userId="2bb9b31b-5f3c-4f72-8e1f-41eb276ee9c6" providerId="ADAL" clId="{6766337D-F933-4FBA-A4EF-366814371C29}" dt="2024-04-28T06:14:41.474" v="11847" actId="20577"/>
        <pc:sldMkLst>
          <pc:docMk/>
          <pc:sldMk cId="2691566988" sldId="478"/>
        </pc:sldMkLst>
        <pc:spChg chg="del">
          <ac:chgData name="Sudvarg, Marion" userId="2bb9b31b-5f3c-4f72-8e1f-41eb276ee9c6" providerId="ADAL" clId="{6766337D-F933-4FBA-A4EF-366814371C29}" dt="2024-04-27T03:54:40.135" v="9588" actId="478"/>
          <ac:spMkLst>
            <pc:docMk/>
            <pc:sldMk cId="2691566988" sldId="478"/>
            <ac:spMk id="5" creationId="{A5991CA2-2C72-1474-AD4C-3BE68AF2AD5F}"/>
          </ac:spMkLst>
        </pc:spChg>
        <pc:spChg chg="add del mod">
          <ac:chgData name="Sudvarg, Marion" userId="2bb9b31b-5f3c-4f72-8e1f-41eb276ee9c6" providerId="ADAL" clId="{6766337D-F933-4FBA-A4EF-366814371C29}" dt="2024-04-28T06:14:16.378" v="11843" actId="478"/>
          <ac:spMkLst>
            <pc:docMk/>
            <pc:sldMk cId="2691566988" sldId="478"/>
            <ac:spMk id="5" creationId="{A7724B95-2168-E847-6946-60A9E1008FB7}"/>
          </ac:spMkLst>
        </pc:spChg>
        <pc:spChg chg="add mod">
          <ac:chgData name="Sudvarg, Marion" userId="2bb9b31b-5f3c-4f72-8e1f-41eb276ee9c6" providerId="ADAL" clId="{6766337D-F933-4FBA-A4EF-366814371C29}" dt="2024-04-28T06:14:41.474" v="11847" actId="20577"/>
          <ac:spMkLst>
            <pc:docMk/>
            <pc:sldMk cId="2691566988" sldId="478"/>
            <ac:spMk id="8" creationId="{C97F5E30-5807-5EC0-8A7B-833DAD22CDB1}"/>
          </ac:spMkLst>
        </pc:spChg>
        <pc:spChg chg="add mod">
          <ac:chgData name="Sudvarg, Marion" userId="2bb9b31b-5f3c-4f72-8e1f-41eb276ee9c6" providerId="ADAL" clId="{6766337D-F933-4FBA-A4EF-366814371C29}" dt="2024-04-27T03:49:21.170" v="9537"/>
          <ac:spMkLst>
            <pc:docMk/>
            <pc:sldMk cId="2691566988" sldId="478"/>
            <ac:spMk id="8" creationId="{D9A416DE-4AEA-ADB4-E502-0BA41424836D}"/>
          </ac:spMkLst>
        </pc:spChg>
        <pc:spChg chg="mod">
          <ac:chgData name="Sudvarg, Marion" userId="2bb9b31b-5f3c-4f72-8e1f-41eb276ee9c6" providerId="ADAL" clId="{6766337D-F933-4FBA-A4EF-366814371C29}" dt="2024-04-27T03:48:20.742" v="9529" actId="207"/>
          <ac:spMkLst>
            <pc:docMk/>
            <pc:sldMk cId="2691566988" sldId="478"/>
            <ac:spMk id="54" creationId="{A9AE220B-6794-46EC-10E5-0AB4A03212F1}"/>
          </ac:spMkLst>
        </pc:spChg>
        <pc:spChg chg="mod">
          <ac:chgData name="Sudvarg, Marion" userId="2bb9b31b-5f3c-4f72-8e1f-41eb276ee9c6" providerId="ADAL" clId="{6766337D-F933-4FBA-A4EF-366814371C29}" dt="2024-04-27T03:48:20.742" v="9529" actId="207"/>
          <ac:spMkLst>
            <pc:docMk/>
            <pc:sldMk cId="2691566988" sldId="478"/>
            <ac:spMk id="56" creationId="{04C5A174-EE33-DCB4-59CD-90D868F525C0}"/>
          </ac:spMkLst>
        </pc:spChg>
        <pc:cxnChg chg="mod">
          <ac:chgData name="Sudvarg, Marion" userId="2bb9b31b-5f3c-4f72-8e1f-41eb276ee9c6" providerId="ADAL" clId="{6766337D-F933-4FBA-A4EF-366814371C29}" dt="2024-04-27T03:48:23.103" v="9530" actId="208"/>
          <ac:cxnSpMkLst>
            <pc:docMk/>
            <pc:sldMk cId="2691566988" sldId="478"/>
            <ac:cxnSpMk id="71" creationId="{7F215F47-86FB-618A-F5B1-491CABA44617}"/>
          </ac:cxnSpMkLst>
        </pc:cxnChg>
      </pc:sldChg>
      <pc:sldChg chg="addSp delSp modSp add del mod ord delAnim modAnim">
        <pc:chgData name="Sudvarg, Marion" userId="2bb9b31b-5f3c-4f72-8e1f-41eb276ee9c6" providerId="ADAL" clId="{6766337D-F933-4FBA-A4EF-366814371C29}" dt="2024-04-29T08:55:02.341" v="13591" actId="47"/>
        <pc:sldMkLst>
          <pc:docMk/>
          <pc:sldMk cId="2542957835" sldId="479"/>
        </pc:sldMkLst>
        <pc:spChg chg="add del mod">
          <ac:chgData name="Sudvarg, Marion" userId="2bb9b31b-5f3c-4f72-8e1f-41eb276ee9c6" providerId="ADAL" clId="{6766337D-F933-4FBA-A4EF-366814371C29}" dt="2024-04-28T06:14:24.332" v="11845" actId="478"/>
          <ac:spMkLst>
            <pc:docMk/>
            <pc:sldMk cId="2542957835" sldId="479"/>
            <ac:spMk id="2" creationId="{63DDC30A-DBFE-A504-17EA-AC9CDF5BDED4}"/>
          </ac:spMkLst>
        </pc:spChg>
        <pc:spChg chg="del">
          <ac:chgData name="Sudvarg, Marion" userId="2bb9b31b-5f3c-4f72-8e1f-41eb276ee9c6" providerId="ADAL" clId="{6766337D-F933-4FBA-A4EF-366814371C29}" dt="2024-04-27T03:54:35.966" v="9587" actId="478"/>
          <ac:spMkLst>
            <pc:docMk/>
            <pc:sldMk cId="2542957835" sldId="479"/>
            <ac:spMk id="5" creationId="{311895B3-6D91-6099-6A5F-F01115847A1A}"/>
          </ac:spMkLst>
        </pc:spChg>
        <pc:picChg chg="mod">
          <ac:chgData name="Sudvarg, Marion" userId="2bb9b31b-5f3c-4f72-8e1f-41eb276ee9c6" providerId="ADAL" clId="{6766337D-F933-4FBA-A4EF-366814371C29}" dt="2024-04-27T03:49:04.616" v="9535" actId="14826"/>
          <ac:picMkLst>
            <pc:docMk/>
            <pc:sldMk cId="2542957835" sldId="479"/>
            <ac:picMk id="3" creationId="{48DAB92E-B520-8370-B74F-69C7DE44B4CC}"/>
          </ac:picMkLst>
        </pc:picChg>
        <pc:picChg chg="mod">
          <ac:chgData name="Sudvarg, Marion" userId="2bb9b31b-5f3c-4f72-8e1f-41eb276ee9c6" providerId="ADAL" clId="{6766337D-F933-4FBA-A4EF-366814371C29}" dt="2024-04-27T03:49:13.798" v="9536" actId="14826"/>
          <ac:picMkLst>
            <pc:docMk/>
            <pc:sldMk cId="2542957835" sldId="479"/>
            <ac:picMk id="44" creationId="{7DCCD199-E829-0E6F-DED0-3F517224EFE1}"/>
          </ac:picMkLst>
        </pc:picChg>
      </pc:sldChg>
      <pc:sldChg chg="add del">
        <pc:chgData name="Sudvarg, Marion" userId="2bb9b31b-5f3c-4f72-8e1f-41eb276ee9c6" providerId="ADAL" clId="{6766337D-F933-4FBA-A4EF-366814371C29}" dt="2024-04-27T03:48:24.575" v="9531" actId="47"/>
        <pc:sldMkLst>
          <pc:docMk/>
          <pc:sldMk cId="3576387068" sldId="479"/>
        </pc:sldMkLst>
      </pc:sldChg>
      <pc:sldChg chg="addSp delSp modSp new del mod">
        <pc:chgData name="Sudvarg, Marion" userId="2bb9b31b-5f3c-4f72-8e1f-41eb276ee9c6" providerId="ADAL" clId="{6766337D-F933-4FBA-A4EF-366814371C29}" dt="2024-04-27T04:06:38.561" v="9604" actId="47"/>
        <pc:sldMkLst>
          <pc:docMk/>
          <pc:sldMk cId="1128588938" sldId="480"/>
        </pc:sldMkLst>
        <pc:spChg chg="del">
          <ac:chgData name="Sudvarg, Marion" userId="2bb9b31b-5f3c-4f72-8e1f-41eb276ee9c6" providerId="ADAL" clId="{6766337D-F933-4FBA-A4EF-366814371C29}" dt="2024-04-27T03:54:00.697" v="9574" actId="478"/>
          <ac:spMkLst>
            <pc:docMk/>
            <pc:sldMk cId="1128588938" sldId="480"/>
            <ac:spMk id="2" creationId="{92BD5EEB-631C-8074-3F6B-F7C0E8EB8304}"/>
          </ac:spMkLst>
        </pc:spChg>
        <pc:spChg chg="del">
          <ac:chgData name="Sudvarg, Marion" userId="2bb9b31b-5f3c-4f72-8e1f-41eb276ee9c6" providerId="ADAL" clId="{6766337D-F933-4FBA-A4EF-366814371C29}" dt="2024-04-27T03:53:58.796" v="9573" actId="478"/>
          <ac:spMkLst>
            <pc:docMk/>
            <pc:sldMk cId="1128588938" sldId="480"/>
            <ac:spMk id="3" creationId="{AA4EFCF4-0D09-B05C-BA14-48D5451814BD}"/>
          </ac:spMkLst>
        </pc:spChg>
        <pc:spChg chg="del">
          <ac:chgData name="Sudvarg, Marion" userId="2bb9b31b-5f3c-4f72-8e1f-41eb276ee9c6" providerId="ADAL" clId="{6766337D-F933-4FBA-A4EF-366814371C29}" dt="2024-04-27T03:54:33.696" v="9586" actId="478"/>
          <ac:spMkLst>
            <pc:docMk/>
            <pc:sldMk cId="1128588938" sldId="480"/>
            <ac:spMk id="5" creationId="{3D893F04-5829-58EC-AF63-BB6D355750A2}"/>
          </ac:spMkLst>
        </pc:spChg>
        <pc:graphicFrameChg chg="add del mod">
          <ac:chgData name="Sudvarg, Marion" userId="2bb9b31b-5f3c-4f72-8e1f-41eb276ee9c6" providerId="ADAL" clId="{6766337D-F933-4FBA-A4EF-366814371C29}" dt="2024-04-27T03:54:09.316" v="9578" actId="478"/>
          <ac:graphicFrameMkLst>
            <pc:docMk/>
            <pc:sldMk cId="1128588938" sldId="480"/>
            <ac:graphicFrameMk id="6" creationId="{49EDA7D5-0E56-56FD-12F7-4B59B55D5C77}"/>
          </ac:graphicFrameMkLst>
        </pc:graphicFrameChg>
        <pc:picChg chg="add mod">
          <ac:chgData name="Sudvarg, Marion" userId="2bb9b31b-5f3c-4f72-8e1f-41eb276ee9c6" providerId="ADAL" clId="{6766337D-F933-4FBA-A4EF-366814371C29}" dt="2024-04-27T03:54:24.282" v="9585" actId="1076"/>
          <ac:picMkLst>
            <pc:docMk/>
            <pc:sldMk cId="1128588938" sldId="480"/>
            <ac:picMk id="8" creationId="{83883572-C9AC-FD47-F754-4DBC5C0E2BF6}"/>
          </ac:picMkLst>
        </pc:picChg>
      </pc:sldChg>
      <pc:sldChg chg="addSp delSp modSp add mod">
        <pc:chgData name="Sudvarg, Marion" userId="2bb9b31b-5f3c-4f72-8e1f-41eb276ee9c6" providerId="ADAL" clId="{6766337D-F933-4FBA-A4EF-366814371C29}" dt="2024-04-27T04:04:30.425" v="9602" actId="1076"/>
        <pc:sldMkLst>
          <pc:docMk/>
          <pc:sldMk cId="672209799" sldId="481"/>
        </pc:sldMkLst>
        <pc:picChg chg="add mod">
          <ac:chgData name="Sudvarg, Marion" userId="2bb9b31b-5f3c-4f72-8e1f-41eb276ee9c6" providerId="ADAL" clId="{6766337D-F933-4FBA-A4EF-366814371C29}" dt="2024-04-27T04:04:30.425" v="9602" actId="1076"/>
          <ac:picMkLst>
            <pc:docMk/>
            <pc:sldMk cId="672209799" sldId="481"/>
            <ac:picMk id="3" creationId="{3D615B2E-FBEA-CC96-C08A-00CD81CB7579}"/>
          </ac:picMkLst>
        </pc:picChg>
        <pc:picChg chg="del">
          <ac:chgData name="Sudvarg, Marion" userId="2bb9b31b-5f3c-4f72-8e1f-41eb276ee9c6" providerId="ADAL" clId="{6766337D-F933-4FBA-A4EF-366814371C29}" dt="2024-04-27T04:04:09.132" v="9591" actId="478"/>
          <ac:picMkLst>
            <pc:docMk/>
            <pc:sldMk cId="672209799" sldId="481"/>
            <ac:picMk id="8" creationId="{83883572-C9AC-FD47-F754-4DBC5C0E2BF6}"/>
          </ac:picMkLst>
        </pc:picChg>
      </pc:sldChg>
      <pc:sldChg chg="addSp delSp modSp new mod modAnim">
        <pc:chgData name="Sudvarg, Marion" userId="2bb9b31b-5f3c-4f72-8e1f-41eb276ee9c6" providerId="ADAL" clId="{6766337D-F933-4FBA-A4EF-366814371C29}" dt="2024-04-30T02:23:12.157" v="13977" actId="1076"/>
        <pc:sldMkLst>
          <pc:docMk/>
          <pc:sldMk cId="2602820169" sldId="482"/>
        </pc:sldMkLst>
        <pc:spChg chg="mod">
          <ac:chgData name="Sudvarg, Marion" userId="2bb9b31b-5f3c-4f72-8e1f-41eb276ee9c6" providerId="ADAL" clId="{6766337D-F933-4FBA-A4EF-366814371C29}" dt="2024-04-27T04:08:37.090" v="9811" actId="20577"/>
          <ac:spMkLst>
            <pc:docMk/>
            <pc:sldMk cId="2602820169" sldId="482"/>
            <ac:spMk id="2" creationId="{01C95E64-9C89-6AA5-23C3-C48D4A8D177D}"/>
          </ac:spMkLst>
        </pc:spChg>
        <pc:spChg chg="mod">
          <ac:chgData name="Sudvarg, Marion" userId="2bb9b31b-5f3c-4f72-8e1f-41eb276ee9c6" providerId="ADAL" clId="{6766337D-F933-4FBA-A4EF-366814371C29}" dt="2024-04-30T02:22:56.752" v="13976" actId="27636"/>
          <ac:spMkLst>
            <pc:docMk/>
            <pc:sldMk cId="2602820169" sldId="482"/>
            <ac:spMk id="3" creationId="{DA07E923-0C8B-E049-80DA-5A097A6E0A76}"/>
          </ac:spMkLst>
        </pc:spChg>
        <pc:spChg chg="del">
          <ac:chgData name="Sudvarg, Marion" userId="2bb9b31b-5f3c-4f72-8e1f-41eb276ee9c6" providerId="ADAL" clId="{6766337D-F933-4FBA-A4EF-366814371C29}" dt="2024-04-28T18:15:54.862" v="12617" actId="478"/>
          <ac:spMkLst>
            <pc:docMk/>
            <pc:sldMk cId="2602820169" sldId="482"/>
            <ac:spMk id="5" creationId="{BE89129A-6376-23BA-49B5-AB43468431EB}"/>
          </ac:spMkLst>
        </pc:spChg>
        <pc:picChg chg="add mod">
          <ac:chgData name="Sudvarg, Marion" userId="2bb9b31b-5f3c-4f72-8e1f-41eb276ee9c6" providerId="ADAL" clId="{6766337D-F933-4FBA-A4EF-366814371C29}" dt="2024-04-30T02:23:12.157" v="13977" actId="1076"/>
          <ac:picMkLst>
            <pc:docMk/>
            <pc:sldMk cId="2602820169" sldId="482"/>
            <ac:picMk id="7" creationId="{D7730B4B-A7F6-4B71-2621-1372324D674B}"/>
          </ac:picMkLst>
        </pc:picChg>
      </pc:sldChg>
      <pc:sldChg chg="addSp delSp modSp add mod">
        <pc:chgData name="Sudvarg, Marion" userId="2bb9b31b-5f3c-4f72-8e1f-41eb276ee9c6" providerId="ADAL" clId="{6766337D-F933-4FBA-A4EF-366814371C29}" dt="2024-04-28T18:15:52.071" v="12616" actId="478"/>
        <pc:sldMkLst>
          <pc:docMk/>
          <pc:sldMk cId="4245203300" sldId="483"/>
        </pc:sldMkLst>
        <pc:spChg chg="del">
          <ac:chgData name="Sudvarg, Marion" userId="2bb9b31b-5f3c-4f72-8e1f-41eb276ee9c6" providerId="ADAL" clId="{6766337D-F933-4FBA-A4EF-366814371C29}" dt="2024-04-27T04:16:48.902" v="10200" actId="478"/>
          <ac:spMkLst>
            <pc:docMk/>
            <pc:sldMk cId="4245203300" sldId="483"/>
            <ac:spMk id="2" creationId="{01C95E64-9C89-6AA5-23C3-C48D4A8D177D}"/>
          </ac:spMkLst>
        </pc:spChg>
        <pc:spChg chg="del">
          <ac:chgData name="Sudvarg, Marion" userId="2bb9b31b-5f3c-4f72-8e1f-41eb276ee9c6" providerId="ADAL" clId="{6766337D-F933-4FBA-A4EF-366814371C29}" dt="2024-04-27T04:16:52.652" v="10202" actId="478"/>
          <ac:spMkLst>
            <pc:docMk/>
            <pc:sldMk cId="4245203300" sldId="483"/>
            <ac:spMk id="3" creationId="{DA07E923-0C8B-E049-80DA-5A097A6E0A76}"/>
          </ac:spMkLst>
        </pc:spChg>
        <pc:spChg chg="del">
          <ac:chgData name="Sudvarg, Marion" userId="2bb9b31b-5f3c-4f72-8e1f-41eb276ee9c6" providerId="ADAL" clId="{6766337D-F933-4FBA-A4EF-366814371C29}" dt="2024-04-28T18:15:52.071" v="12616" actId="478"/>
          <ac:spMkLst>
            <pc:docMk/>
            <pc:sldMk cId="4245203300" sldId="483"/>
            <ac:spMk id="5" creationId="{BE89129A-6376-23BA-49B5-AB43468431EB}"/>
          </ac:spMkLst>
        </pc:spChg>
        <pc:spChg chg="add del mod">
          <ac:chgData name="Sudvarg, Marion" userId="2bb9b31b-5f3c-4f72-8e1f-41eb276ee9c6" providerId="ADAL" clId="{6766337D-F933-4FBA-A4EF-366814371C29}" dt="2024-04-27T04:16:51.014" v="10201" actId="478"/>
          <ac:spMkLst>
            <pc:docMk/>
            <pc:sldMk cId="4245203300" sldId="483"/>
            <ac:spMk id="7" creationId="{20F2FAA2-C19E-A002-9DDC-CBDC4781074B}"/>
          </ac:spMkLst>
        </pc:spChg>
        <pc:spChg chg="add del mod">
          <ac:chgData name="Sudvarg, Marion" userId="2bb9b31b-5f3c-4f72-8e1f-41eb276ee9c6" providerId="ADAL" clId="{6766337D-F933-4FBA-A4EF-366814371C29}" dt="2024-04-27T04:16:54.874" v="10203" actId="478"/>
          <ac:spMkLst>
            <pc:docMk/>
            <pc:sldMk cId="4245203300" sldId="483"/>
            <ac:spMk id="9" creationId="{D7419017-5497-2AC6-4F13-484E96B1ABDD}"/>
          </ac:spMkLst>
        </pc:spChg>
        <pc:spChg chg="add mod">
          <ac:chgData name="Sudvarg, Marion" userId="2bb9b31b-5f3c-4f72-8e1f-41eb276ee9c6" providerId="ADAL" clId="{6766337D-F933-4FBA-A4EF-366814371C29}" dt="2024-04-27T04:20:25.617" v="10276" actId="1036"/>
          <ac:spMkLst>
            <pc:docMk/>
            <pc:sldMk cId="4245203300" sldId="483"/>
            <ac:spMk id="16" creationId="{801217DF-B325-A18B-1E72-2ED3CBB70C0A}"/>
          </ac:spMkLst>
        </pc:spChg>
        <pc:spChg chg="add mod">
          <ac:chgData name="Sudvarg, Marion" userId="2bb9b31b-5f3c-4f72-8e1f-41eb276ee9c6" providerId="ADAL" clId="{6766337D-F933-4FBA-A4EF-366814371C29}" dt="2024-04-27T04:20:25.617" v="10276" actId="1036"/>
          <ac:spMkLst>
            <pc:docMk/>
            <pc:sldMk cId="4245203300" sldId="483"/>
            <ac:spMk id="17" creationId="{666F6BAA-A1D6-2FC3-78E5-B547F49C2484}"/>
          </ac:spMkLst>
        </pc:spChg>
        <pc:spChg chg="add mod">
          <ac:chgData name="Sudvarg, Marion" userId="2bb9b31b-5f3c-4f72-8e1f-41eb276ee9c6" providerId="ADAL" clId="{6766337D-F933-4FBA-A4EF-366814371C29}" dt="2024-04-27T04:21:04.748" v="10329" actId="20577"/>
          <ac:spMkLst>
            <pc:docMk/>
            <pc:sldMk cId="4245203300" sldId="483"/>
            <ac:spMk id="18" creationId="{68248C38-8EC2-E1A7-3068-596C992E6F97}"/>
          </ac:spMkLst>
        </pc:spChg>
        <pc:picChg chg="add mod">
          <ac:chgData name="Sudvarg, Marion" userId="2bb9b31b-5f3c-4f72-8e1f-41eb276ee9c6" providerId="ADAL" clId="{6766337D-F933-4FBA-A4EF-366814371C29}" dt="2024-04-27T04:20:25.617" v="10276" actId="1036"/>
          <ac:picMkLst>
            <pc:docMk/>
            <pc:sldMk cId="4245203300" sldId="483"/>
            <ac:picMk id="11" creationId="{D7D340E8-5263-7284-BB8B-8D942CCCCE88}"/>
          </ac:picMkLst>
        </pc:picChg>
        <pc:picChg chg="add del mod">
          <ac:chgData name="Sudvarg, Marion" userId="2bb9b31b-5f3c-4f72-8e1f-41eb276ee9c6" providerId="ADAL" clId="{6766337D-F933-4FBA-A4EF-366814371C29}" dt="2024-04-27T04:18:33.216" v="10212" actId="478"/>
          <ac:picMkLst>
            <pc:docMk/>
            <pc:sldMk cId="4245203300" sldId="483"/>
            <ac:picMk id="13" creationId="{30C7AB6D-EC8B-E35E-BB24-2E22B1F15F99}"/>
          </ac:picMkLst>
        </pc:picChg>
        <pc:picChg chg="add mod">
          <ac:chgData name="Sudvarg, Marion" userId="2bb9b31b-5f3c-4f72-8e1f-41eb276ee9c6" providerId="ADAL" clId="{6766337D-F933-4FBA-A4EF-366814371C29}" dt="2024-04-27T04:20:25.617" v="10276" actId="1036"/>
          <ac:picMkLst>
            <pc:docMk/>
            <pc:sldMk cId="4245203300" sldId="483"/>
            <ac:picMk id="15" creationId="{1B9A0F3D-A956-117D-E9CE-2B057BAC153A}"/>
          </ac:picMkLst>
        </pc:picChg>
      </pc:sldChg>
      <pc:sldChg chg="add mod modShow">
        <pc:chgData name="Sudvarg, Marion" userId="2bb9b31b-5f3c-4f72-8e1f-41eb276ee9c6" providerId="ADAL" clId="{6766337D-F933-4FBA-A4EF-366814371C29}" dt="2024-04-30T01:55:45.864" v="13849" actId="729"/>
        <pc:sldMkLst>
          <pc:docMk/>
          <pc:sldMk cId="947296575" sldId="484"/>
        </pc:sldMkLst>
      </pc:sldChg>
      <pc:sldChg chg="addSp delSp modSp new add del mod modAnim modShow">
        <pc:chgData name="Sudvarg, Marion" userId="2bb9b31b-5f3c-4f72-8e1f-41eb276ee9c6" providerId="ADAL" clId="{6766337D-F933-4FBA-A4EF-366814371C29}" dt="2024-04-30T01:55:34.859" v="13847" actId="2696"/>
        <pc:sldMkLst>
          <pc:docMk/>
          <pc:sldMk cId="1539625376" sldId="484"/>
        </pc:sldMkLst>
        <pc:spChg chg="add del mod">
          <ac:chgData name="Sudvarg, Marion" userId="2bb9b31b-5f3c-4f72-8e1f-41eb276ee9c6" providerId="ADAL" clId="{6766337D-F933-4FBA-A4EF-366814371C29}" dt="2024-04-27T04:42:16.845" v="10343" actId="20577"/>
          <ac:spMkLst>
            <pc:docMk/>
            <pc:sldMk cId="1539625376" sldId="484"/>
            <ac:spMk id="2" creationId="{7DC41AFB-A416-064F-20C5-9F4D57801BB9}"/>
          </ac:spMkLst>
        </pc:spChg>
        <pc:spChg chg="mod">
          <ac:chgData name="Sudvarg, Marion" userId="2bb9b31b-5f3c-4f72-8e1f-41eb276ee9c6" providerId="ADAL" clId="{6766337D-F933-4FBA-A4EF-366814371C29}" dt="2024-04-28T05:21:43.024" v="10973" actId="114"/>
          <ac:spMkLst>
            <pc:docMk/>
            <pc:sldMk cId="1539625376" sldId="484"/>
            <ac:spMk id="3" creationId="{99124917-A75A-6527-463A-55E0C3CA7D40}"/>
          </ac:spMkLst>
        </pc:spChg>
        <pc:spChg chg="del">
          <ac:chgData name="Sudvarg, Marion" userId="2bb9b31b-5f3c-4f72-8e1f-41eb276ee9c6" providerId="ADAL" clId="{6766337D-F933-4FBA-A4EF-366814371C29}" dt="2024-04-28T18:15:49.597" v="12615" actId="478"/>
          <ac:spMkLst>
            <pc:docMk/>
            <pc:sldMk cId="1539625376" sldId="484"/>
            <ac:spMk id="5" creationId="{6C4CFCC0-2C00-9A80-C3FF-E96A0CB6D566}"/>
          </ac:spMkLst>
        </pc:spChg>
      </pc:sldChg>
      <pc:sldChg chg="delSp add del mod">
        <pc:chgData name="Sudvarg, Marion" userId="2bb9b31b-5f3c-4f72-8e1f-41eb276ee9c6" providerId="ADAL" clId="{6766337D-F933-4FBA-A4EF-366814371C29}" dt="2024-04-28T05:22:26.921" v="10977" actId="47"/>
        <pc:sldMkLst>
          <pc:docMk/>
          <pc:sldMk cId="3641765765" sldId="485"/>
        </pc:sldMkLst>
        <pc:spChg chg="del">
          <ac:chgData name="Sudvarg, Marion" userId="2bb9b31b-5f3c-4f72-8e1f-41eb276ee9c6" providerId="ADAL" clId="{6766337D-F933-4FBA-A4EF-366814371C29}" dt="2024-04-28T05:22:11.272" v="10975" actId="478"/>
          <ac:spMkLst>
            <pc:docMk/>
            <pc:sldMk cId="3641765765" sldId="485"/>
            <ac:spMk id="5" creationId="{6B6234FD-6AC1-C28E-6936-97F2D3FB79B2}"/>
          </ac:spMkLst>
        </pc:spChg>
      </pc:sldChg>
      <pc:sldChg chg="add del setBg">
        <pc:chgData name="Sudvarg, Marion" userId="2bb9b31b-5f3c-4f72-8e1f-41eb276ee9c6" providerId="ADAL" clId="{6766337D-F933-4FBA-A4EF-366814371C29}" dt="2024-04-28T05:23:22.365" v="10982" actId="47"/>
        <pc:sldMkLst>
          <pc:docMk/>
          <pc:sldMk cId="2988626131" sldId="486"/>
        </pc:sldMkLst>
      </pc:sldChg>
      <pc:sldChg chg="addSp delSp modSp add mod modAnim">
        <pc:chgData name="Sudvarg, Marion" userId="2bb9b31b-5f3c-4f72-8e1f-41eb276ee9c6" providerId="ADAL" clId="{6766337D-F933-4FBA-A4EF-366814371C29}" dt="2024-04-30T05:47:38.572" v="15724"/>
        <pc:sldMkLst>
          <pc:docMk/>
          <pc:sldMk cId="823213763" sldId="487"/>
        </pc:sldMkLst>
        <pc:spChg chg="del">
          <ac:chgData name="Sudvarg, Marion" userId="2bb9b31b-5f3c-4f72-8e1f-41eb276ee9c6" providerId="ADAL" clId="{6766337D-F933-4FBA-A4EF-366814371C29}" dt="2024-04-28T18:15:40.532" v="12612" actId="478"/>
          <ac:spMkLst>
            <pc:docMk/>
            <pc:sldMk cId="823213763" sldId="487"/>
            <ac:spMk id="5" creationId="{E96642E4-A938-CE60-846E-81C8688E58C9}"/>
          </ac:spMkLst>
        </pc:spChg>
        <pc:spChg chg="add del">
          <ac:chgData name="Sudvarg, Marion" userId="2bb9b31b-5f3c-4f72-8e1f-41eb276ee9c6" providerId="ADAL" clId="{6766337D-F933-4FBA-A4EF-366814371C29}" dt="2024-04-28T05:45:35.695" v="11147" actId="22"/>
          <ac:spMkLst>
            <pc:docMk/>
            <pc:sldMk cId="823213763" sldId="487"/>
            <ac:spMk id="9" creationId="{7055ED78-3C71-5E2B-1322-B3E92E886FE9}"/>
          </ac:spMkLst>
        </pc:spChg>
        <pc:spChg chg="mod">
          <ac:chgData name="Sudvarg, Marion" userId="2bb9b31b-5f3c-4f72-8e1f-41eb276ee9c6" providerId="ADAL" clId="{6766337D-F933-4FBA-A4EF-366814371C29}" dt="2024-04-28T06:24:07.742" v="11887" actId="1076"/>
          <ac:spMkLst>
            <pc:docMk/>
            <pc:sldMk cId="823213763" sldId="487"/>
            <ac:spMk id="10" creationId="{6034DCA1-7369-BD09-70C6-52901D8BEAC6}"/>
          </ac:spMkLst>
        </pc:spChg>
        <pc:spChg chg="add del">
          <ac:chgData name="Sudvarg, Marion" userId="2bb9b31b-5f3c-4f72-8e1f-41eb276ee9c6" providerId="ADAL" clId="{6766337D-F933-4FBA-A4EF-366814371C29}" dt="2024-04-28T05:45:39.022" v="11149" actId="22"/>
          <ac:spMkLst>
            <pc:docMk/>
            <pc:sldMk cId="823213763" sldId="487"/>
            <ac:spMk id="12" creationId="{1E37D6B6-61FE-683A-391E-E5F08C54259B}"/>
          </ac:spMkLst>
        </pc:spChg>
        <pc:spChg chg="mod">
          <ac:chgData name="Sudvarg, Marion" userId="2bb9b31b-5f3c-4f72-8e1f-41eb276ee9c6" providerId="ADAL" clId="{6766337D-F933-4FBA-A4EF-366814371C29}" dt="2024-04-30T02:10:46.025" v="13962" actId="1076"/>
          <ac:spMkLst>
            <pc:docMk/>
            <pc:sldMk cId="823213763" sldId="487"/>
            <ac:spMk id="13" creationId="{E4467251-4EBD-6599-F296-1FFA5C1F7822}"/>
          </ac:spMkLst>
        </pc:spChg>
        <pc:spChg chg="del">
          <ac:chgData name="Sudvarg, Marion" userId="2bb9b31b-5f3c-4f72-8e1f-41eb276ee9c6" providerId="ADAL" clId="{6766337D-F933-4FBA-A4EF-366814371C29}" dt="2024-04-28T05:35:43.529" v="11144" actId="478"/>
          <ac:spMkLst>
            <pc:docMk/>
            <pc:sldMk cId="823213763" sldId="487"/>
            <ac:spMk id="14" creationId="{66F82EAA-8E26-4CD7-7DA9-F7B6F9CE2E3E}"/>
          </ac:spMkLst>
        </pc:spChg>
        <pc:spChg chg="mod">
          <ac:chgData name="Sudvarg, Marion" userId="2bb9b31b-5f3c-4f72-8e1f-41eb276ee9c6" providerId="ADAL" clId="{6766337D-F933-4FBA-A4EF-366814371C29}" dt="2024-04-28T06:17:46.559" v="11860" actId="122"/>
          <ac:spMkLst>
            <pc:docMk/>
            <pc:sldMk cId="823213763" sldId="487"/>
            <ac:spMk id="17" creationId="{F667134F-F90D-663A-8E26-4282AEF43BFE}"/>
          </ac:spMkLst>
        </pc:spChg>
        <pc:spChg chg="mod">
          <ac:chgData name="Sudvarg, Marion" userId="2bb9b31b-5f3c-4f72-8e1f-41eb276ee9c6" providerId="ADAL" clId="{6766337D-F933-4FBA-A4EF-366814371C29}" dt="2024-04-28T06:17:34.393" v="11855"/>
          <ac:spMkLst>
            <pc:docMk/>
            <pc:sldMk cId="823213763" sldId="487"/>
            <ac:spMk id="18" creationId="{7200E96E-709F-6117-18B2-A4F8900DFCB9}"/>
          </ac:spMkLst>
        </pc:spChg>
        <pc:grpChg chg="del">
          <ac:chgData name="Sudvarg, Marion" userId="2bb9b31b-5f3c-4f72-8e1f-41eb276ee9c6" providerId="ADAL" clId="{6766337D-F933-4FBA-A4EF-366814371C29}" dt="2024-04-30T01:55:06.074" v="13843" actId="478"/>
          <ac:grpSpMkLst>
            <pc:docMk/>
            <pc:sldMk cId="823213763" sldId="487"/>
            <ac:grpSpMk id="3" creationId="{140D933D-491F-BE38-1995-BA3615EF87D6}"/>
          </ac:grpSpMkLst>
        </pc:grpChg>
        <pc:grpChg chg="add mod ord">
          <ac:chgData name="Sudvarg, Marion" userId="2bb9b31b-5f3c-4f72-8e1f-41eb276ee9c6" providerId="ADAL" clId="{6766337D-F933-4FBA-A4EF-366814371C29}" dt="2024-04-28T06:17:56.074" v="11861" actId="167"/>
          <ac:grpSpMkLst>
            <pc:docMk/>
            <pc:sldMk cId="823213763" sldId="487"/>
            <ac:grpSpMk id="16" creationId="{CA0DE649-5ACC-497F-AD25-55B04C43E890}"/>
          </ac:grpSpMkLst>
        </pc:grpChg>
        <pc:graphicFrameChg chg="mod">
          <ac:chgData name="Sudvarg, Marion" userId="2bb9b31b-5f3c-4f72-8e1f-41eb276ee9c6" providerId="ADAL" clId="{6766337D-F933-4FBA-A4EF-366814371C29}" dt="2024-04-28T06:18:07.424" v="11881" actId="20577"/>
          <ac:graphicFrameMkLst>
            <pc:docMk/>
            <pc:sldMk cId="823213763" sldId="487"/>
            <ac:graphicFrameMk id="8" creationId="{7CE80100-E2E9-592A-3035-93B78BCA6689}"/>
          </ac:graphicFrameMkLst>
        </pc:graphicFrameChg>
        <pc:picChg chg="add">
          <ac:chgData name="Sudvarg, Marion" userId="2bb9b31b-5f3c-4f72-8e1f-41eb276ee9c6" providerId="ADAL" clId="{6766337D-F933-4FBA-A4EF-366814371C29}" dt="2024-04-28T06:17:32.148" v="11854"/>
          <ac:picMkLst>
            <pc:docMk/>
            <pc:sldMk cId="823213763" sldId="487"/>
            <ac:picMk id="15" creationId="{90A85548-6A06-F9F3-AD52-B143F25099AC}"/>
          </ac:picMkLst>
        </pc:picChg>
      </pc:sldChg>
      <pc:sldChg chg="add ord setBg">
        <pc:chgData name="Sudvarg, Marion" userId="2bb9b31b-5f3c-4f72-8e1f-41eb276ee9c6" providerId="ADAL" clId="{6766337D-F933-4FBA-A4EF-366814371C29}" dt="2024-04-30T02:28:01.096" v="14245"/>
        <pc:sldMkLst>
          <pc:docMk/>
          <pc:sldMk cId="3006955726" sldId="488"/>
        </pc:sldMkLst>
      </pc:sldChg>
      <pc:sldChg chg="add del">
        <pc:chgData name="Sudvarg, Marion" userId="2bb9b31b-5f3c-4f72-8e1f-41eb276ee9c6" providerId="ADAL" clId="{6766337D-F933-4FBA-A4EF-366814371C29}" dt="2024-04-28T05:23:22.365" v="10982" actId="47"/>
        <pc:sldMkLst>
          <pc:docMk/>
          <pc:sldMk cId="4277370460" sldId="489"/>
        </pc:sldMkLst>
      </pc:sldChg>
      <pc:sldChg chg="addSp delSp modSp add mod ord modTransition delAnim">
        <pc:chgData name="Sudvarg, Marion" userId="2bb9b31b-5f3c-4f72-8e1f-41eb276ee9c6" providerId="ADAL" clId="{6766337D-F933-4FBA-A4EF-366814371C29}" dt="2024-04-28T18:15:46.056" v="12614" actId="478"/>
        <pc:sldMkLst>
          <pc:docMk/>
          <pc:sldMk cId="2641978036" sldId="490"/>
        </pc:sldMkLst>
        <pc:spChg chg="mod">
          <ac:chgData name="Sudvarg, Marion" userId="2bb9b31b-5f3c-4f72-8e1f-41eb276ee9c6" providerId="ADAL" clId="{6766337D-F933-4FBA-A4EF-366814371C29}" dt="2024-04-28T05:34:16.928" v="11135" actId="20577"/>
          <ac:spMkLst>
            <pc:docMk/>
            <pc:sldMk cId="2641978036" sldId="490"/>
            <ac:spMk id="2" creationId="{64C713AE-50E5-23A5-F8E9-B6791546436C}"/>
          </ac:spMkLst>
        </pc:spChg>
        <pc:spChg chg="del">
          <ac:chgData name="Sudvarg, Marion" userId="2bb9b31b-5f3c-4f72-8e1f-41eb276ee9c6" providerId="ADAL" clId="{6766337D-F933-4FBA-A4EF-366814371C29}" dt="2024-04-28T05:29:18.145" v="10984" actId="478"/>
          <ac:spMkLst>
            <pc:docMk/>
            <pc:sldMk cId="2641978036" sldId="490"/>
            <ac:spMk id="3" creationId="{2A385E0F-7D31-8490-9EF8-FC4C5AC322F0}"/>
          </ac:spMkLst>
        </pc:spChg>
        <pc:spChg chg="del">
          <ac:chgData name="Sudvarg, Marion" userId="2bb9b31b-5f3c-4f72-8e1f-41eb276ee9c6" providerId="ADAL" clId="{6766337D-F933-4FBA-A4EF-366814371C29}" dt="2024-04-28T18:15:46.056" v="12614" actId="478"/>
          <ac:spMkLst>
            <pc:docMk/>
            <pc:sldMk cId="2641978036" sldId="490"/>
            <ac:spMk id="5" creationId="{0770CCBB-CFE0-70CC-94F9-BF0FFB14B4D7}"/>
          </ac:spMkLst>
        </pc:spChg>
        <pc:spChg chg="del">
          <ac:chgData name="Sudvarg, Marion" userId="2bb9b31b-5f3c-4f72-8e1f-41eb276ee9c6" providerId="ADAL" clId="{6766337D-F933-4FBA-A4EF-366814371C29}" dt="2024-04-28T05:29:20.299" v="10985" actId="478"/>
          <ac:spMkLst>
            <pc:docMk/>
            <pc:sldMk cId="2641978036" sldId="490"/>
            <ac:spMk id="7" creationId="{B2B74705-925C-FD46-7AD1-015D0253913F}"/>
          </ac:spMkLst>
        </pc:spChg>
        <pc:spChg chg="mod">
          <ac:chgData name="Sudvarg, Marion" userId="2bb9b31b-5f3c-4f72-8e1f-41eb276ee9c6" providerId="ADAL" clId="{6766337D-F933-4FBA-A4EF-366814371C29}" dt="2024-04-28T05:31:10.109" v="10999" actId="1076"/>
          <ac:spMkLst>
            <pc:docMk/>
            <pc:sldMk cId="2641978036" sldId="490"/>
            <ac:spMk id="10" creationId="{532819F9-F5A3-4F84-AD1F-6F81BDAAC31D}"/>
          </ac:spMkLst>
        </pc:spChg>
        <pc:spChg chg="add del mod">
          <ac:chgData name="Sudvarg, Marion" userId="2bb9b31b-5f3c-4f72-8e1f-41eb276ee9c6" providerId="ADAL" clId="{6766337D-F933-4FBA-A4EF-366814371C29}" dt="2024-04-28T05:29:21.758" v="10986" actId="478"/>
          <ac:spMkLst>
            <pc:docMk/>
            <pc:sldMk cId="2641978036" sldId="490"/>
            <ac:spMk id="11" creationId="{C5A07B83-8CC6-25BC-85C5-1CFC46EB6530}"/>
          </ac:spMkLst>
        </pc:spChg>
        <pc:picChg chg="mod ord">
          <ac:chgData name="Sudvarg, Marion" userId="2bb9b31b-5f3c-4f72-8e1f-41eb276ee9c6" providerId="ADAL" clId="{6766337D-F933-4FBA-A4EF-366814371C29}" dt="2024-04-28T05:31:25.406" v="11003" actId="1038"/>
          <ac:picMkLst>
            <pc:docMk/>
            <pc:sldMk cId="2641978036" sldId="490"/>
            <ac:picMk id="9" creationId="{EB5901BC-59C0-3027-30D8-2A2C1B1BB9EC}"/>
          </ac:picMkLst>
        </pc:picChg>
      </pc:sldChg>
      <pc:sldChg chg="addSp delSp modSp add mod">
        <pc:chgData name="Sudvarg, Marion" userId="2bb9b31b-5f3c-4f72-8e1f-41eb276ee9c6" providerId="ADAL" clId="{6766337D-F933-4FBA-A4EF-366814371C29}" dt="2024-04-30T01:54:40.791" v="13842" actId="962"/>
        <pc:sldMkLst>
          <pc:docMk/>
          <pc:sldMk cId="964528844" sldId="491"/>
        </pc:sldMkLst>
        <pc:spChg chg="mod">
          <ac:chgData name="Sudvarg, Marion" userId="2bb9b31b-5f3c-4f72-8e1f-41eb276ee9c6" providerId="ADAL" clId="{6766337D-F933-4FBA-A4EF-366814371C29}" dt="2024-04-30T01:54:40.791" v="13842" actId="962"/>
          <ac:spMkLst>
            <pc:docMk/>
            <pc:sldMk cId="964528844" sldId="491"/>
            <ac:spMk id="2" creationId="{64C713AE-50E5-23A5-F8E9-B6791546436C}"/>
          </ac:spMkLst>
        </pc:spChg>
        <pc:spChg chg="add mod">
          <ac:chgData name="Sudvarg, Marion" userId="2bb9b31b-5f3c-4f72-8e1f-41eb276ee9c6" providerId="ADAL" clId="{6766337D-F933-4FBA-A4EF-366814371C29}" dt="2024-04-30T01:53:44.931" v="13841" actId="27636"/>
          <ac:spMkLst>
            <pc:docMk/>
            <pc:sldMk cId="964528844" sldId="491"/>
            <ac:spMk id="3" creationId="{C8FB6EC4-2637-B0E4-86C2-8489E26CDA06}"/>
          </ac:spMkLst>
        </pc:spChg>
        <pc:spChg chg="del">
          <ac:chgData name="Sudvarg, Marion" userId="2bb9b31b-5f3c-4f72-8e1f-41eb276ee9c6" providerId="ADAL" clId="{6766337D-F933-4FBA-A4EF-366814371C29}" dt="2024-04-28T18:15:43.410" v="12613" actId="478"/>
          <ac:spMkLst>
            <pc:docMk/>
            <pc:sldMk cId="964528844" sldId="491"/>
            <ac:spMk id="5" creationId="{0770CCBB-CFE0-70CC-94F9-BF0FFB14B4D7}"/>
          </ac:spMkLst>
        </pc:spChg>
        <pc:spChg chg="mod">
          <ac:chgData name="Sudvarg, Marion" userId="2bb9b31b-5f3c-4f72-8e1f-41eb276ee9c6" providerId="ADAL" clId="{6766337D-F933-4FBA-A4EF-366814371C29}" dt="2024-04-28T05:33:35.482" v="11065" actId="14100"/>
          <ac:spMkLst>
            <pc:docMk/>
            <pc:sldMk cId="964528844" sldId="491"/>
            <ac:spMk id="10" creationId="{532819F9-F5A3-4F84-AD1F-6F81BDAAC31D}"/>
          </ac:spMkLst>
        </pc:spChg>
        <pc:picChg chg="add mod">
          <ac:chgData name="Sudvarg, Marion" userId="2bb9b31b-5f3c-4f72-8e1f-41eb276ee9c6" providerId="ADAL" clId="{6766337D-F933-4FBA-A4EF-366814371C29}" dt="2024-04-28T05:35:21.968" v="11143" actId="1037"/>
          <ac:picMkLst>
            <pc:docMk/>
            <pc:sldMk cId="964528844" sldId="491"/>
            <ac:picMk id="7" creationId="{844C56C6-C22C-C480-B245-5DF86B0C74F6}"/>
          </ac:picMkLst>
        </pc:picChg>
        <pc:picChg chg="mod">
          <ac:chgData name="Sudvarg, Marion" userId="2bb9b31b-5f3c-4f72-8e1f-41eb276ee9c6" providerId="ADAL" clId="{6766337D-F933-4FBA-A4EF-366814371C29}" dt="2024-04-28T05:32:39.967" v="11005" actId="14100"/>
          <ac:picMkLst>
            <pc:docMk/>
            <pc:sldMk cId="964528844" sldId="491"/>
            <ac:picMk id="9" creationId="{EB5901BC-59C0-3027-30D8-2A2C1B1BB9EC}"/>
          </ac:picMkLst>
        </pc:picChg>
      </pc:sldChg>
      <pc:sldChg chg="addSp delSp modSp add mod delAnim modAnim">
        <pc:chgData name="Sudvarg, Marion" userId="2bb9b31b-5f3c-4f72-8e1f-41eb276ee9c6" providerId="ADAL" clId="{6766337D-F933-4FBA-A4EF-366814371C29}" dt="2024-04-30T03:11:46.418" v="14644" actId="207"/>
        <pc:sldMkLst>
          <pc:docMk/>
          <pc:sldMk cId="46706704" sldId="492"/>
        </pc:sldMkLst>
        <pc:spChg chg="del">
          <ac:chgData name="Sudvarg, Marion" userId="2bb9b31b-5f3c-4f72-8e1f-41eb276ee9c6" providerId="ADAL" clId="{6766337D-F933-4FBA-A4EF-366814371C29}" dt="2024-04-28T18:15:38.221" v="12611" actId="478"/>
          <ac:spMkLst>
            <pc:docMk/>
            <pc:sldMk cId="46706704" sldId="492"/>
            <ac:spMk id="5" creationId="{1482A25B-5AA5-06FE-FB70-133886528BE4}"/>
          </ac:spMkLst>
        </pc:spChg>
        <pc:spChg chg="add mod">
          <ac:chgData name="Sudvarg, Marion" userId="2bb9b31b-5f3c-4f72-8e1f-41eb276ee9c6" providerId="ADAL" clId="{6766337D-F933-4FBA-A4EF-366814371C29}" dt="2024-04-30T02:59:58.580" v="14463" actId="164"/>
          <ac:spMkLst>
            <pc:docMk/>
            <pc:sldMk cId="46706704" sldId="492"/>
            <ac:spMk id="5" creationId="{DD5BF39F-D336-C357-4BA2-D4CF0C95F874}"/>
          </ac:spMkLst>
        </pc:spChg>
        <pc:spChg chg="mod">
          <ac:chgData name="Sudvarg, Marion" userId="2bb9b31b-5f3c-4f72-8e1f-41eb276ee9c6" providerId="ADAL" clId="{6766337D-F933-4FBA-A4EF-366814371C29}" dt="2024-04-30T02:56:33.121" v="14411" actId="14100"/>
          <ac:spMkLst>
            <pc:docMk/>
            <pc:sldMk cId="46706704" sldId="492"/>
            <ac:spMk id="6" creationId="{8EEE961D-934C-40A5-258D-8EE04BE1ABAD}"/>
          </ac:spMkLst>
        </pc:spChg>
        <pc:spChg chg="mod">
          <ac:chgData name="Sudvarg, Marion" userId="2bb9b31b-5f3c-4f72-8e1f-41eb276ee9c6" providerId="ADAL" clId="{6766337D-F933-4FBA-A4EF-366814371C29}" dt="2024-04-30T03:11:46.418" v="14644" actId="207"/>
          <ac:spMkLst>
            <pc:docMk/>
            <pc:sldMk cId="46706704" sldId="492"/>
            <ac:spMk id="8" creationId="{258EA0FE-FE3A-8823-E4D4-B4BCA6482A71}"/>
          </ac:spMkLst>
        </pc:spChg>
        <pc:spChg chg="mod">
          <ac:chgData name="Sudvarg, Marion" userId="2bb9b31b-5f3c-4f72-8e1f-41eb276ee9c6" providerId="ADAL" clId="{6766337D-F933-4FBA-A4EF-366814371C29}" dt="2024-04-30T02:58:05.068" v="14426" actId="404"/>
          <ac:spMkLst>
            <pc:docMk/>
            <pc:sldMk cId="46706704" sldId="492"/>
            <ac:spMk id="11" creationId="{C9772617-1B23-481D-5F86-4B92F9E9D90F}"/>
          </ac:spMkLst>
        </pc:spChg>
        <pc:spChg chg="mod">
          <ac:chgData name="Sudvarg, Marion" userId="2bb9b31b-5f3c-4f72-8e1f-41eb276ee9c6" providerId="ADAL" clId="{6766337D-F933-4FBA-A4EF-366814371C29}" dt="2024-04-30T02:58:05.068" v="14426" actId="404"/>
          <ac:spMkLst>
            <pc:docMk/>
            <pc:sldMk cId="46706704" sldId="492"/>
            <ac:spMk id="12" creationId="{E6D981AA-85CF-1608-4796-D2DA3E8762F2}"/>
          </ac:spMkLst>
        </pc:spChg>
        <pc:spChg chg="mod">
          <ac:chgData name="Sudvarg, Marion" userId="2bb9b31b-5f3c-4f72-8e1f-41eb276ee9c6" providerId="ADAL" clId="{6766337D-F933-4FBA-A4EF-366814371C29}" dt="2024-04-30T02:58:05.068" v="14426" actId="404"/>
          <ac:spMkLst>
            <pc:docMk/>
            <pc:sldMk cId="46706704" sldId="492"/>
            <ac:spMk id="13" creationId="{A2DF5A49-A8EC-AE3E-C06D-2CAC081187F8}"/>
          </ac:spMkLst>
        </pc:spChg>
        <pc:spChg chg="del">
          <ac:chgData name="Sudvarg, Marion" userId="2bb9b31b-5f3c-4f72-8e1f-41eb276ee9c6" providerId="ADAL" clId="{6766337D-F933-4FBA-A4EF-366814371C29}" dt="2024-04-30T02:56:57.689" v="14413" actId="478"/>
          <ac:spMkLst>
            <pc:docMk/>
            <pc:sldMk cId="46706704" sldId="492"/>
            <ac:spMk id="16" creationId="{A2E4C1CE-EF5C-D026-79B9-A8DC22EF0CC7}"/>
          </ac:spMkLst>
        </pc:spChg>
        <pc:spChg chg="del">
          <ac:chgData name="Sudvarg, Marion" userId="2bb9b31b-5f3c-4f72-8e1f-41eb276ee9c6" providerId="ADAL" clId="{6766337D-F933-4FBA-A4EF-366814371C29}" dt="2024-04-30T02:56:57.689" v="14413" actId="478"/>
          <ac:spMkLst>
            <pc:docMk/>
            <pc:sldMk cId="46706704" sldId="492"/>
            <ac:spMk id="18" creationId="{067678DF-12E3-F269-82DB-2B01C2920771}"/>
          </ac:spMkLst>
        </pc:spChg>
        <pc:spChg chg="del">
          <ac:chgData name="Sudvarg, Marion" userId="2bb9b31b-5f3c-4f72-8e1f-41eb276ee9c6" providerId="ADAL" clId="{6766337D-F933-4FBA-A4EF-366814371C29}" dt="2024-04-30T02:56:57.689" v="14413" actId="478"/>
          <ac:spMkLst>
            <pc:docMk/>
            <pc:sldMk cId="46706704" sldId="492"/>
            <ac:spMk id="19" creationId="{3D0714D4-AA7F-4C6B-598A-9D18D789D6D8}"/>
          </ac:spMkLst>
        </pc:spChg>
        <pc:spChg chg="del">
          <ac:chgData name="Sudvarg, Marion" userId="2bb9b31b-5f3c-4f72-8e1f-41eb276ee9c6" providerId="ADAL" clId="{6766337D-F933-4FBA-A4EF-366814371C29}" dt="2024-04-30T02:56:57.689" v="14413" actId="478"/>
          <ac:spMkLst>
            <pc:docMk/>
            <pc:sldMk cId="46706704" sldId="492"/>
            <ac:spMk id="22" creationId="{BC24F89F-E25D-91A9-23AE-DE077D2A623A}"/>
          </ac:spMkLst>
        </pc:spChg>
        <pc:spChg chg="add mod">
          <ac:chgData name="Sudvarg, Marion" userId="2bb9b31b-5f3c-4f72-8e1f-41eb276ee9c6" providerId="ADAL" clId="{6766337D-F933-4FBA-A4EF-366814371C29}" dt="2024-04-30T02:59:58.580" v="14463" actId="164"/>
          <ac:spMkLst>
            <pc:docMk/>
            <pc:sldMk cId="46706704" sldId="492"/>
            <ac:spMk id="24" creationId="{DE89835A-5353-B461-4B03-7D9B0C9A85FA}"/>
          </ac:spMkLst>
        </pc:spChg>
        <pc:spChg chg="add mod">
          <ac:chgData name="Sudvarg, Marion" userId="2bb9b31b-5f3c-4f72-8e1f-41eb276ee9c6" providerId="ADAL" clId="{6766337D-F933-4FBA-A4EF-366814371C29}" dt="2024-04-30T02:59:58.580" v="14463" actId="164"/>
          <ac:spMkLst>
            <pc:docMk/>
            <pc:sldMk cId="46706704" sldId="492"/>
            <ac:spMk id="25" creationId="{19C97DFC-4FCF-8FD6-5C40-C3573252FD38}"/>
          </ac:spMkLst>
        </pc:spChg>
        <pc:spChg chg="add mod">
          <ac:chgData name="Sudvarg, Marion" userId="2bb9b31b-5f3c-4f72-8e1f-41eb276ee9c6" providerId="ADAL" clId="{6766337D-F933-4FBA-A4EF-366814371C29}" dt="2024-04-30T02:59:58.580" v="14463" actId="164"/>
          <ac:spMkLst>
            <pc:docMk/>
            <pc:sldMk cId="46706704" sldId="492"/>
            <ac:spMk id="26" creationId="{8739E029-8D2F-A524-36BA-C3EF5DF82A64}"/>
          </ac:spMkLst>
        </pc:spChg>
        <pc:grpChg chg="del">
          <ac:chgData name="Sudvarg, Marion" userId="2bb9b31b-5f3c-4f72-8e1f-41eb276ee9c6" providerId="ADAL" clId="{6766337D-F933-4FBA-A4EF-366814371C29}" dt="2024-04-30T01:55:10.444" v="13844" actId="478"/>
          <ac:grpSpMkLst>
            <pc:docMk/>
            <pc:sldMk cId="46706704" sldId="492"/>
            <ac:grpSpMk id="3" creationId="{EB5E9B07-F7B1-B4D0-F177-F78FD3315C14}"/>
          </ac:grpSpMkLst>
        </pc:grpChg>
        <pc:grpChg chg="mod">
          <ac:chgData name="Sudvarg, Marion" userId="2bb9b31b-5f3c-4f72-8e1f-41eb276ee9c6" providerId="ADAL" clId="{6766337D-F933-4FBA-A4EF-366814371C29}" dt="2024-04-30T02:59:58.580" v="14463" actId="164"/>
          <ac:grpSpMkLst>
            <pc:docMk/>
            <pc:sldMk cId="46706704" sldId="492"/>
            <ac:grpSpMk id="10" creationId="{5F31EA36-B452-D464-886B-7A6010E61C0A}"/>
          </ac:grpSpMkLst>
        </pc:grpChg>
        <pc:grpChg chg="add mod">
          <ac:chgData name="Sudvarg, Marion" userId="2bb9b31b-5f3c-4f72-8e1f-41eb276ee9c6" providerId="ADAL" clId="{6766337D-F933-4FBA-A4EF-366814371C29}" dt="2024-04-30T02:59:58.580" v="14463" actId="164"/>
          <ac:grpSpMkLst>
            <pc:docMk/>
            <pc:sldMk cId="46706704" sldId="492"/>
            <ac:grpSpMk id="41" creationId="{D5AAB127-B4BE-BD30-09F2-E3BB733EB809}"/>
          </ac:grpSpMkLst>
        </pc:grpChg>
        <pc:picChg chg="del">
          <ac:chgData name="Sudvarg, Marion" userId="2bb9b31b-5f3c-4f72-8e1f-41eb276ee9c6" providerId="ADAL" clId="{6766337D-F933-4FBA-A4EF-366814371C29}" dt="2024-04-30T02:56:37.400" v="14412" actId="478"/>
          <ac:picMkLst>
            <pc:docMk/>
            <pc:sldMk cId="46706704" sldId="492"/>
            <ac:picMk id="7" creationId="{7983D392-A7C7-61B9-ACDF-B41BDCB730CF}"/>
          </ac:picMkLst>
        </pc:picChg>
        <pc:cxnChg chg="del mod">
          <ac:chgData name="Sudvarg, Marion" userId="2bb9b31b-5f3c-4f72-8e1f-41eb276ee9c6" providerId="ADAL" clId="{6766337D-F933-4FBA-A4EF-366814371C29}" dt="2024-04-30T02:56:57.689" v="14413" actId="478"/>
          <ac:cxnSpMkLst>
            <pc:docMk/>
            <pc:sldMk cId="46706704" sldId="492"/>
            <ac:cxnSpMk id="17" creationId="{0457B174-FCD6-DB0A-623F-836CF701528F}"/>
          </ac:cxnSpMkLst>
        </pc:cxnChg>
        <pc:cxnChg chg="del mod">
          <ac:chgData name="Sudvarg, Marion" userId="2bb9b31b-5f3c-4f72-8e1f-41eb276ee9c6" providerId="ADAL" clId="{6766337D-F933-4FBA-A4EF-366814371C29}" dt="2024-04-30T02:56:57.689" v="14413" actId="478"/>
          <ac:cxnSpMkLst>
            <pc:docMk/>
            <pc:sldMk cId="46706704" sldId="492"/>
            <ac:cxnSpMk id="20" creationId="{94283AF2-396D-6C34-2C07-D9349A521440}"/>
          </ac:cxnSpMkLst>
        </pc:cxnChg>
        <pc:cxnChg chg="del mod">
          <ac:chgData name="Sudvarg, Marion" userId="2bb9b31b-5f3c-4f72-8e1f-41eb276ee9c6" providerId="ADAL" clId="{6766337D-F933-4FBA-A4EF-366814371C29}" dt="2024-04-30T02:56:57.689" v="14413" actId="478"/>
          <ac:cxnSpMkLst>
            <pc:docMk/>
            <pc:sldMk cId="46706704" sldId="492"/>
            <ac:cxnSpMk id="21" creationId="{C9C81B27-E465-27D7-1C41-0661B9A7A01C}"/>
          </ac:cxnSpMkLst>
        </pc:cxnChg>
        <pc:cxnChg chg="del mod">
          <ac:chgData name="Sudvarg, Marion" userId="2bb9b31b-5f3c-4f72-8e1f-41eb276ee9c6" providerId="ADAL" clId="{6766337D-F933-4FBA-A4EF-366814371C29}" dt="2024-04-30T02:56:57.689" v="14413" actId="478"/>
          <ac:cxnSpMkLst>
            <pc:docMk/>
            <pc:sldMk cId="46706704" sldId="492"/>
            <ac:cxnSpMk id="23" creationId="{3F9E6120-0F9B-0949-BFE9-A81A172C0FA3}"/>
          </ac:cxnSpMkLst>
        </pc:cxnChg>
        <pc:cxnChg chg="add mod">
          <ac:chgData name="Sudvarg, Marion" userId="2bb9b31b-5f3c-4f72-8e1f-41eb276ee9c6" providerId="ADAL" clId="{6766337D-F933-4FBA-A4EF-366814371C29}" dt="2024-04-30T02:59:58.580" v="14463" actId="164"/>
          <ac:cxnSpMkLst>
            <pc:docMk/>
            <pc:sldMk cId="46706704" sldId="492"/>
            <ac:cxnSpMk id="27" creationId="{A774DD50-B376-26F7-0D39-52143F81FC09}"/>
          </ac:cxnSpMkLst>
        </pc:cxnChg>
        <pc:cxnChg chg="add mod">
          <ac:chgData name="Sudvarg, Marion" userId="2bb9b31b-5f3c-4f72-8e1f-41eb276ee9c6" providerId="ADAL" clId="{6766337D-F933-4FBA-A4EF-366814371C29}" dt="2024-04-30T02:59:58.580" v="14463" actId="164"/>
          <ac:cxnSpMkLst>
            <pc:docMk/>
            <pc:sldMk cId="46706704" sldId="492"/>
            <ac:cxnSpMk id="31" creationId="{A7AB7914-88CE-2E5D-8312-53ECFC6D8461}"/>
          </ac:cxnSpMkLst>
        </pc:cxnChg>
        <pc:cxnChg chg="add mod">
          <ac:chgData name="Sudvarg, Marion" userId="2bb9b31b-5f3c-4f72-8e1f-41eb276ee9c6" providerId="ADAL" clId="{6766337D-F933-4FBA-A4EF-366814371C29}" dt="2024-04-30T02:59:58.580" v="14463" actId="164"/>
          <ac:cxnSpMkLst>
            <pc:docMk/>
            <pc:sldMk cId="46706704" sldId="492"/>
            <ac:cxnSpMk id="34" creationId="{8DE1ABEC-6277-83FF-F08D-45E03B831A87}"/>
          </ac:cxnSpMkLst>
        </pc:cxnChg>
        <pc:cxnChg chg="add mod">
          <ac:chgData name="Sudvarg, Marion" userId="2bb9b31b-5f3c-4f72-8e1f-41eb276ee9c6" providerId="ADAL" clId="{6766337D-F933-4FBA-A4EF-366814371C29}" dt="2024-04-30T02:59:58.580" v="14463" actId="164"/>
          <ac:cxnSpMkLst>
            <pc:docMk/>
            <pc:sldMk cId="46706704" sldId="492"/>
            <ac:cxnSpMk id="37" creationId="{D3BBBA81-8939-8661-D298-3BFF327B4CC2}"/>
          </ac:cxnSpMkLst>
        </pc:cxnChg>
      </pc:sldChg>
      <pc:sldChg chg="addSp delSp modSp add mod modAnim">
        <pc:chgData name="Sudvarg, Marion" userId="2bb9b31b-5f3c-4f72-8e1f-41eb276ee9c6" providerId="ADAL" clId="{6766337D-F933-4FBA-A4EF-366814371C29}" dt="2024-04-30T05:48:12.495" v="15728"/>
        <pc:sldMkLst>
          <pc:docMk/>
          <pc:sldMk cId="1517926021" sldId="493"/>
        </pc:sldMkLst>
        <pc:spChg chg="del">
          <ac:chgData name="Sudvarg, Marion" userId="2bb9b31b-5f3c-4f72-8e1f-41eb276ee9c6" providerId="ADAL" clId="{6766337D-F933-4FBA-A4EF-366814371C29}" dt="2024-04-28T18:15:35.293" v="12610" actId="478"/>
          <ac:spMkLst>
            <pc:docMk/>
            <pc:sldMk cId="1517926021" sldId="493"/>
            <ac:spMk id="5" creationId="{1482A25B-5AA5-06FE-FB70-133886528BE4}"/>
          </ac:spMkLst>
        </pc:spChg>
        <pc:spChg chg="del mod">
          <ac:chgData name="Sudvarg, Marion" userId="2bb9b31b-5f3c-4f72-8e1f-41eb276ee9c6" providerId="ADAL" clId="{6766337D-F933-4FBA-A4EF-366814371C29}" dt="2024-04-30T02:59:36.281" v="14448" actId="478"/>
          <ac:spMkLst>
            <pc:docMk/>
            <pc:sldMk cId="1517926021" sldId="493"/>
            <ac:spMk id="6" creationId="{8EEE961D-934C-40A5-258D-8EE04BE1ABAD}"/>
          </ac:spMkLst>
        </pc:spChg>
        <pc:spChg chg="add del mod">
          <ac:chgData name="Sudvarg, Marion" userId="2bb9b31b-5f3c-4f72-8e1f-41eb276ee9c6" providerId="ADAL" clId="{6766337D-F933-4FBA-A4EF-366814371C29}" dt="2024-04-30T02:59:39.527" v="14449" actId="478"/>
          <ac:spMkLst>
            <pc:docMk/>
            <pc:sldMk cId="1517926021" sldId="493"/>
            <ac:spMk id="7" creationId="{60F06249-FE67-6EC1-188C-7A3EC1A366E2}"/>
          </ac:spMkLst>
        </pc:spChg>
        <pc:spChg chg="mod">
          <ac:chgData name="Sudvarg, Marion" userId="2bb9b31b-5f3c-4f72-8e1f-41eb276ee9c6" providerId="ADAL" clId="{6766337D-F933-4FBA-A4EF-366814371C29}" dt="2024-04-30T03:17:21.607" v="14714" actId="20577"/>
          <ac:spMkLst>
            <pc:docMk/>
            <pc:sldMk cId="1517926021" sldId="493"/>
            <ac:spMk id="8" creationId="{258EA0FE-FE3A-8823-E4D4-B4BCA6482A71}"/>
          </ac:spMkLst>
        </pc:spChg>
        <pc:spChg chg="add mod">
          <ac:chgData name="Sudvarg, Marion" userId="2bb9b31b-5f3c-4f72-8e1f-41eb276ee9c6" providerId="ADAL" clId="{6766337D-F933-4FBA-A4EF-366814371C29}" dt="2024-04-30T05:48:00.089" v="15727" actId="1076"/>
          <ac:spMkLst>
            <pc:docMk/>
            <pc:sldMk cId="1517926021" sldId="493"/>
            <ac:spMk id="10" creationId="{1949B82F-60CF-CE68-E026-B85286488A88}"/>
          </ac:spMkLst>
        </pc:spChg>
        <pc:spChg chg="mod">
          <ac:chgData name="Sudvarg, Marion" userId="2bb9b31b-5f3c-4f72-8e1f-41eb276ee9c6" providerId="ADAL" clId="{6766337D-F933-4FBA-A4EF-366814371C29}" dt="2024-04-30T05:47:55.438" v="15726" actId="1076"/>
          <ac:spMkLst>
            <pc:docMk/>
            <pc:sldMk cId="1517926021" sldId="493"/>
            <ac:spMk id="26" creationId="{1D8AA1AB-A235-81DB-63FA-59D8C58C42D8}"/>
          </ac:spMkLst>
        </pc:spChg>
        <pc:grpChg chg="del">
          <ac:chgData name="Sudvarg, Marion" userId="2bb9b31b-5f3c-4f72-8e1f-41eb276ee9c6" providerId="ADAL" clId="{6766337D-F933-4FBA-A4EF-366814371C29}" dt="2024-04-30T01:55:14.270" v="13845" actId="478"/>
          <ac:grpSpMkLst>
            <pc:docMk/>
            <pc:sldMk cId="1517926021" sldId="493"/>
            <ac:grpSpMk id="3" creationId="{EB5E9B07-F7B1-B4D0-F177-F78FD3315C14}"/>
          </ac:grpSpMkLst>
        </pc:grpChg>
      </pc:sldChg>
      <pc:sldChg chg="delSp add del mod">
        <pc:chgData name="Sudvarg, Marion" userId="2bb9b31b-5f3c-4f72-8e1f-41eb276ee9c6" providerId="ADAL" clId="{6766337D-F933-4FBA-A4EF-366814371C29}" dt="2024-04-30T03:10:40.712" v="14631" actId="47"/>
        <pc:sldMkLst>
          <pc:docMk/>
          <pc:sldMk cId="3071232990" sldId="494"/>
        </pc:sldMkLst>
        <pc:spChg chg="del">
          <ac:chgData name="Sudvarg, Marion" userId="2bb9b31b-5f3c-4f72-8e1f-41eb276ee9c6" providerId="ADAL" clId="{6766337D-F933-4FBA-A4EF-366814371C29}" dt="2024-04-28T18:15:32.521" v="12609" actId="478"/>
          <ac:spMkLst>
            <pc:docMk/>
            <pc:sldMk cId="3071232990" sldId="494"/>
            <ac:spMk id="5" creationId="{1482A25B-5AA5-06FE-FB70-133886528BE4}"/>
          </ac:spMkLst>
        </pc:spChg>
        <pc:grpChg chg="del">
          <ac:chgData name="Sudvarg, Marion" userId="2bb9b31b-5f3c-4f72-8e1f-41eb276ee9c6" providerId="ADAL" clId="{6766337D-F933-4FBA-A4EF-366814371C29}" dt="2024-04-30T01:55:18.832" v="13846" actId="478"/>
          <ac:grpSpMkLst>
            <pc:docMk/>
            <pc:sldMk cId="3071232990" sldId="494"/>
            <ac:grpSpMk id="3" creationId="{EB5E9B07-F7B1-B4D0-F177-F78FD3315C14}"/>
          </ac:grpSpMkLst>
        </pc:grpChg>
      </pc:sldChg>
      <pc:sldChg chg="addSp delSp modSp add mod">
        <pc:chgData name="Sudvarg, Marion" userId="2bb9b31b-5f3c-4f72-8e1f-41eb276ee9c6" providerId="ADAL" clId="{6766337D-F933-4FBA-A4EF-366814371C29}" dt="2024-04-30T03:13:02.781" v="14689" actId="1076"/>
        <pc:sldMkLst>
          <pc:docMk/>
          <pc:sldMk cId="1675836220" sldId="495"/>
        </pc:sldMkLst>
        <pc:spChg chg="del">
          <ac:chgData name="Sudvarg, Marion" userId="2bb9b31b-5f3c-4f72-8e1f-41eb276ee9c6" providerId="ADAL" clId="{6766337D-F933-4FBA-A4EF-366814371C29}" dt="2024-04-28T18:15:23.601" v="12605" actId="478"/>
          <ac:spMkLst>
            <pc:docMk/>
            <pc:sldMk cId="1675836220" sldId="495"/>
            <ac:spMk id="5" creationId="{1482A25B-5AA5-06FE-FB70-133886528BE4}"/>
          </ac:spMkLst>
        </pc:spChg>
        <pc:spChg chg="del">
          <ac:chgData name="Sudvarg, Marion" userId="2bb9b31b-5f3c-4f72-8e1f-41eb276ee9c6" providerId="ADAL" clId="{6766337D-F933-4FBA-A4EF-366814371C29}" dt="2024-04-30T03:11:06.200" v="14632" actId="478"/>
          <ac:spMkLst>
            <pc:docMk/>
            <pc:sldMk cId="1675836220" sldId="495"/>
            <ac:spMk id="6" creationId="{8EEE961D-934C-40A5-258D-8EE04BE1ABAD}"/>
          </ac:spMkLst>
        </pc:spChg>
        <pc:spChg chg="mod">
          <ac:chgData name="Sudvarg, Marion" userId="2bb9b31b-5f3c-4f72-8e1f-41eb276ee9c6" providerId="ADAL" clId="{6766337D-F933-4FBA-A4EF-366814371C29}" dt="2024-04-30T03:13:02.781" v="14689" actId="1076"/>
          <ac:spMkLst>
            <pc:docMk/>
            <pc:sldMk cId="1675836220" sldId="495"/>
            <ac:spMk id="7" creationId="{BABE7E61-E0AA-CE37-E4A0-7875CFE66168}"/>
          </ac:spMkLst>
        </pc:spChg>
        <pc:spChg chg="mod">
          <ac:chgData name="Sudvarg, Marion" userId="2bb9b31b-5f3c-4f72-8e1f-41eb276ee9c6" providerId="ADAL" clId="{6766337D-F933-4FBA-A4EF-366814371C29}" dt="2024-04-30T03:12:54.305" v="14679" actId="1076"/>
          <ac:spMkLst>
            <pc:docMk/>
            <pc:sldMk cId="1675836220" sldId="495"/>
            <ac:spMk id="8" creationId="{258EA0FE-FE3A-8823-E4D4-B4BCA6482A71}"/>
          </ac:spMkLst>
        </pc:spChg>
        <pc:spChg chg="mod">
          <ac:chgData name="Sudvarg, Marion" userId="2bb9b31b-5f3c-4f72-8e1f-41eb276ee9c6" providerId="ADAL" clId="{6766337D-F933-4FBA-A4EF-366814371C29}" dt="2024-04-30T03:13:02.781" v="14689" actId="1076"/>
          <ac:spMkLst>
            <pc:docMk/>
            <pc:sldMk cId="1675836220" sldId="495"/>
            <ac:spMk id="10" creationId="{F3BA30B2-D72E-82B4-7F71-49E6516BA5C6}"/>
          </ac:spMkLst>
        </pc:spChg>
        <pc:spChg chg="add del mod">
          <ac:chgData name="Sudvarg, Marion" userId="2bb9b31b-5f3c-4f72-8e1f-41eb276ee9c6" providerId="ADAL" clId="{6766337D-F933-4FBA-A4EF-366814371C29}" dt="2024-04-30T03:11:09.517" v="14634" actId="478"/>
          <ac:spMkLst>
            <pc:docMk/>
            <pc:sldMk cId="1675836220" sldId="495"/>
            <ac:spMk id="11" creationId="{29B121FA-281E-6A23-32CA-210E811F03BE}"/>
          </ac:spMkLst>
        </pc:spChg>
        <pc:grpChg chg="del">
          <ac:chgData name="Sudvarg, Marion" userId="2bb9b31b-5f3c-4f72-8e1f-41eb276ee9c6" providerId="ADAL" clId="{6766337D-F933-4FBA-A4EF-366814371C29}" dt="2024-04-30T03:11:08.174" v="14633" actId="478"/>
          <ac:grpSpMkLst>
            <pc:docMk/>
            <pc:sldMk cId="1675836220" sldId="495"/>
            <ac:grpSpMk id="3" creationId="{EB5E9B07-F7B1-B4D0-F177-F78FD3315C14}"/>
          </ac:grpSpMkLst>
        </pc:grpChg>
        <pc:cxnChg chg="mod">
          <ac:chgData name="Sudvarg, Marion" userId="2bb9b31b-5f3c-4f72-8e1f-41eb276ee9c6" providerId="ADAL" clId="{6766337D-F933-4FBA-A4EF-366814371C29}" dt="2024-04-30T03:13:02.781" v="14689" actId="1076"/>
          <ac:cxnSpMkLst>
            <pc:docMk/>
            <pc:sldMk cId="1675836220" sldId="495"/>
            <ac:cxnSpMk id="12" creationId="{D38BD520-47A1-B005-8FC1-D0CC01809BF3}"/>
          </ac:cxnSpMkLst>
        </pc:cxnChg>
      </pc:sldChg>
      <pc:sldChg chg="addSp delSp modSp add mod delAnim modAnim">
        <pc:chgData name="Sudvarg, Marion" userId="2bb9b31b-5f3c-4f72-8e1f-41eb276ee9c6" providerId="ADAL" clId="{6766337D-F933-4FBA-A4EF-366814371C29}" dt="2024-04-30T05:46:52.597" v="15723" actId="1076"/>
        <pc:sldMkLst>
          <pc:docMk/>
          <pc:sldMk cId="3298082153" sldId="496"/>
        </pc:sldMkLst>
        <pc:spChg chg="del">
          <ac:chgData name="Sudvarg, Marion" userId="2bb9b31b-5f3c-4f72-8e1f-41eb276ee9c6" providerId="ADAL" clId="{6766337D-F933-4FBA-A4EF-366814371C29}" dt="2024-04-28T18:15:20.581" v="12604" actId="478"/>
          <ac:spMkLst>
            <pc:docMk/>
            <pc:sldMk cId="3298082153" sldId="496"/>
            <ac:spMk id="5" creationId="{1482A25B-5AA5-06FE-FB70-133886528BE4}"/>
          </ac:spMkLst>
        </pc:spChg>
        <pc:spChg chg="del">
          <ac:chgData name="Sudvarg, Marion" userId="2bb9b31b-5f3c-4f72-8e1f-41eb276ee9c6" providerId="ADAL" clId="{6766337D-F933-4FBA-A4EF-366814371C29}" dt="2024-04-30T03:16:11.867" v="14691" actId="478"/>
          <ac:spMkLst>
            <pc:docMk/>
            <pc:sldMk cId="3298082153" sldId="496"/>
            <ac:spMk id="6" creationId="{8EEE961D-934C-40A5-258D-8EE04BE1ABAD}"/>
          </ac:spMkLst>
        </pc:spChg>
        <pc:spChg chg="add del mod">
          <ac:chgData name="Sudvarg, Marion" userId="2bb9b31b-5f3c-4f72-8e1f-41eb276ee9c6" providerId="ADAL" clId="{6766337D-F933-4FBA-A4EF-366814371C29}" dt="2024-04-30T03:16:13.573" v="14692" actId="478"/>
          <ac:spMkLst>
            <pc:docMk/>
            <pc:sldMk cId="3298082153" sldId="496"/>
            <ac:spMk id="7" creationId="{46F11FDB-3E6F-35DC-14E2-BA466F014FC3}"/>
          </ac:spMkLst>
        </pc:spChg>
        <pc:spChg chg="mod">
          <ac:chgData name="Sudvarg, Marion" userId="2bb9b31b-5f3c-4f72-8e1f-41eb276ee9c6" providerId="ADAL" clId="{6766337D-F933-4FBA-A4EF-366814371C29}" dt="2024-04-30T03:20:06.589" v="14777" actId="20577"/>
          <ac:spMkLst>
            <pc:docMk/>
            <pc:sldMk cId="3298082153" sldId="496"/>
            <ac:spMk id="8" creationId="{258EA0FE-FE3A-8823-E4D4-B4BCA6482A71}"/>
          </ac:spMkLst>
        </pc:spChg>
        <pc:spChg chg="add mod">
          <ac:chgData name="Sudvarg, Marion" userId="2bb9b31b-5f3c-4f72-8e1f-41eb276ee9c6" providerId="ADAL" clId="{6766337D-F933-4FBA-A4EF-366814371C29}" dt="2024-04-30T03:17:41.020" v="14717" actId="1076"/>
          <ac:spMkLst>
            <pc:docMk/>
            <pc:sldMk cId="3298082153" sldId="496"/>
            <ac:spMk id="10" creationId="{80A2B9F1-FEAA-FDFF-2707-34FFE6335DD3}"/>
          </ac:spMkLst>
        </pc:spChg>
        <pc:spChg chg="del">
          <ac:chgData name="Sudvarg, Marion" userId="2bb9b31b-5f3c-4f72-8e1f-41eb276ee9c6" providerId="ADAL" clId="{6766337D-F933-4FBA-A4EF-366814371C29}" dt="2024-04-30T03:17:56.358" v="14722" actId="478"/>
          <ac:spMkLst>
            <pc:docMk/>
            <pc:sldMk cId="3298082153" sldId="496"/>
            <ac:spMk id="14" creationId="{9C6D962C-B67A-17CA-B916-27F0BA814B10}"/>
          </ac:spMkLst>
        </pc:spChg>
        <pc:spChg chg="del">
          <ac:chgData name="Sudvarg, Marion" userId="2bb9b31b-5f3c-4f72-8e1f-41eb276ee9c6" providerId="ADAL" clId="{6766337D-F933-4FBA-A4EF-366814371C29}" dt="2024-04-30T03:17:55.417" v="14721" actId="478"/>
          <ac:spMkLst>
            <pc:docMk/>
            <pc:sldMk cId="3298082153" sldId="496"/>
            <ac:spMk id="15" creationId="{46E24054-8AB9-F773-1930-2AF1D7E4B7F3}"/>
          </ac:spMkLst>
        </pc:spChg>
        <pc:spChg chg="del">
          <ac:chgData name="Sudvarg, Marion" userId="2bb9b31b-5f3c-4f72-8e1f-41eb276ee9c6" providerId="ADAL" clId="{6766337D-F933-4FBA-A4EF-366814371C29}" dt="2024-04-30T03:17:54.691" v="14720" actId="478"/>
          <ac:spMkLst>
            <pc:docMk/>
            <pc:sldMk cId="3298082153" sldId="496"/>
            <ac:spMk id="16" creationId="{E651C11D-6F7C-9397-41AA-E16C77189F8C}"/>
          </ac:spMkLst>
        </pc:spChg>
        <pc:grpChg chg="del">
          <ac:chgData name="Sudvarg, Marion" userId="2bb9b31b-5f3c-4f72-8e1f-41eb276ee9c6" providerId="ADAL" clId="{6766337D-F933-4FBA-A4EF-366814371C29}" dt="2024-04-30T03:16:10.563" v="14690" actId="478"/>
          <ac:grpSpMkLst>
            <pc:docMk/>
            <pc:sldMk cId="3298082153" sldId="496"/>
            <ac:grpSpMk id="3" creationId="{EB5E9B07-F7B1-B4D0-F177-F78FD3315C14}"/>
          </ac:grpSpMkLst>
        </pc:grpChg>
        <pc:picChg chg="add mod">
          <ac:chgData name="Sudvarg, Marion" userId="2bb9b31b-5f3c-4f72-8e1f-41eb276ee9c6" providerId="ADAL" clId="{6766337D-F933-4FBA-A4EF-366814371C29}" dt="2024-04-30T03:20:00.853" v="14769" actId="1076"/>
          <ac:picMkLst>
            <pc:docMk/>
            <pc:sldMk cId="3298082153" sldId="496"/>
            <ac:picMk id="12" creationId="{CBF58A10-5410-8C36-E6D9-8F164AA4D6D9}"/>
          </ac:picMkLst>
        </pc:picChg>
        <pc:picChg chg="add del mod">
          <ac:chgData name="Sudvarg, Marion" userId="2bb9b31b-5f3c-4f72-8e1f-41eb276ee9c6" providerId="ADAL" clId="{6766337D-F933-4FBA-A4EF-366814371C29}" dt="2024-04-30T05:46:50.071" v="15722" actId="478"/>
          <ac:picMkLst>
            <pc:docMk/>
            <pc:sldMk cId="3298082153" sldId="496"/>
            <ac:picMk id="17" creationId="{CD5D2752-120E-085B-E0E7-4BCCBF585CB5}"/>
          </ac:picMkLst>
        </pc:picChg>
        <pc:picChg chg="add mod">
          <ac:chgData name="Sudvarg, Marion" userId="2bb9b31b-5f3c-4f72-8e1f-41eb276ee9c6" providerId="ADAL" clId="{6766337D-F933-4FBA-A4EF-366814371C29}" dt="2024-04-30T05:46:52.597" v="15723" actId="1076"/>
          <ac:picMkLst>
            <pc:docMk/>
            <pc:sldMk cId="3298082153" sldId="496"/>
            <ac:picMk id="19" creationId="{39E20191-EEBB-555C-04AA-5C72B85E4E74}"/>
          </ac:picMkLst>
        </pc:picChg>
      </pc:sldChg>
      <pc:sldChg chg="addSp delSp modSp add mod ord delAnim modAnim">
        <pc:chgData name="Sudvarg, Marion" userId="2bb9b31b-5f3c-4f72-8e1f-41eb276ee9c6" providerId="ADAL" clId="{6766337D-F933-4FBA-A4EF-366814371C29}" dt="2024-04-29T04:42:39.519" v="13073"/>
        <pc:sldMkLst>
          <pc:docMk/>
          <pc:sldMk cId="2572641471" sldId="497"/>
        </pc:sldMkLst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2" creationId="{38F30672-338D-341B-1C3D-7F81F4F61194}"/>
          </ac:spMkLst>
        </pc:spChg>
        <pc:spChg chg="add mod">
          <ac:chgData name="Sudvarg, Marion" userId="2bb9b31b-5f3c-4f72-8e1f-41eb276ee9c6" providerId="ADAL" clId="{6766337D-F933-4FBA-A4EF-366814371C29}" dt="2024-04-28T06:10:16.118" v="11818"/>
          <ac:spMkLst>
            <pc:docMk/>
            <pc:sldMk cId="2572641471" sldId="497"/>
            <ac:spMk id="3" creationId="{E1527E2B-FFC3-7751-A5B4-96B838498868}"/>
          </ac:spMkLst>
        </pc:spChg>
        <pc:spChg chg="add mod">
          <ac:chgData name="Sudvarg, Marion" userId="2bb9b31b-5f3c-4f72-8e1f-41eb276ee9c6" providerId="ADAL" clId="{6766337D-F933-4FBA-A4EF-366814371C29}" dt="2024-04-28T06:10:16.118" v="11818"/>
          <ac:spMkLst>
            <pc:docMk/>
            <pc:sldMk cId="2572641471" sldId="497"/>
            <ac:spMk id="5" creationId="{E7A71BCE-5B1D-2A59-1A68-3E20DCEF41E0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6" creationId="{C2005DA3-05EB-2BA3-E93D-EF016AE55189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8" creationId="{3A49CAD8-6256-D7D0-65EF-29ED8B489724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9" creationId="{6FB9A677-0D05-D606-16EC-720EC39EE583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11" creationId="{8307841D-3492-06CB-AD87-A027381D677E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13" creationId="{521FCC1F-6F1F-CC49-04A6-55B30380A110}"/>
          </ac:spMkLst>
        </pc:spChg>
        <pc:spChg chg="add mod">
          <ac:chgData name="Sudvarg, Marion" userId="2bb9b31b-5f3c-4f72-8e1f-41eb276ee9c6" providerId="ADAL" clId="{6766337D-F933-4FBA-A4EF-366814371C29}" dt="2024-04-28T06:10:16.118" v="11818"/>
          <ac:spMkLst>
            <pc:docMk/>
            <pc:sldMk cId="2572641471" sldId="497"/>
            <ac:spMk id="16" creationId="{D3BEE013-6443-4135-9AB2-CCAF184CF872}"/>
          </ac:spMkLst>
        </pc:spChg>
        <pc:spChg chg="add mod">
          <ac:chgData name="Sudvarg, Marion" userId="2bb9b31b-5f3c-4f72-8e1f-41eb276ee9c6" providerId="ADAL" clId="{6766337D-F933-4FBA-A4EF-366814371C29}" dt="2024-04-28T06:10:32.354" v="11820"/>
          <ac:spMkLst>
            <pc:docMk/>
            <pc:sldMk cId="2572641471" sldId="497"/>
            <ac:spMk id="17" creationId="{5AE5BE91-DD98-4806-1B4E-0C25EB5FC343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18" creationId="{CBE3F2A3-89C4-4742-A55E-F15431E9B49C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19" creationId="{A0A40B25-4BE7-6C1E-0BEC-898D0DE59310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20" creationId="{C11E4B55-0814-6403-88CA-BA7412629EB9}"/>
          </ac:spMkLst>
        </pc:spChg>
        <pc:spChg chg="del">
          <ac:chgData name="Sudvarg, Marion" userId="2bb9b31b-5f3c-4f72-8e1f-41eb276ee9c6" providerId="ADAL" clId="{6766337D-F933-4FBA-A4EF-366814371C29}" dt="2024-04-28T06:10:15.748" v="11817" actId="478"/>
          <ac:spMkLst>
            <pc:docMk/>
            <pc:sldMk cId="2572641471" sldId="497"/>
            <ac:spMk id="21" creationId="{061414C7-EDAE-8D83-44AA-CEA297E75033}"/>
          </ac:spMkLst>
        </pc:spChg>
        <pc:spChg chg="add mod">
          <ac:chgData name="Sudvarg, Marion" userId="2bb9b31b-5f3c-4f72-8e1f-41eb276ee9c6" providerId="ADAL" clId="{6766337D-F933-4FBA-A4EF-366814371C29}" dt="2024-04-28T06:10:32.354" v="11820"/>
          <ac:spMkLst>
            <pc:docMk/>
            <pc:sldMk cId="2572641471" sldId="497"/>
            <ac:spMk id="22" creationId="{38551F14-80ED-8018-93C3-5765CFD7B485}"/>
          </ac:spMkLst>
        </pc:spChg>
        <pc:spChg chg="add mod">
          <ac:chgData name="Sudvarg, Marion" userId="2bb9b31b-5f3c-4f72-8e1f-41eb276ee9c6" providerId="ADAL" clId="{6766337D-F933-4FBA-A4EF-366814371C29}" dt="2024-04-28T06:10:32.354" v="11820"/>
          <ac:spMkLst>
            <pc:docMk/>
            <pc:sldMk cId="2572641471" sldId="497"/>
            <ac:spMk id="23" creationId="{7C0380D0-B771-A615-B0F5-0CF8A5F2B1DB}"/>
          </ac:spMkLst>
        </pc:spChg>
        <pc:spChg chg="add mod">
          <ac:chgData name="Sudvarg, Marion" userId="2bb9b31b-5f3c-4f72-8e1f-41eb276ee9c6" providerId="ADAL" clId="{6766337D-F933-4FBA-A4EF-366814371C29}" dt="2024-04-28T06:11:44.790" v="11829" actId="1076"/>
          <ac:spMkLst>
            <pc:docMk/>
            <pc:sldMk cId="2572641471" sldId="497"/>
            <ac:spMk id="24" creationId="{36682F5A-CBD8-C4DD-4E31-0DE858D6A3A9}"/>
          </ac:spMkLst>
        </pc:spChg>
        <pc:spChg chg="add del mod">
          <ac:chgData name="Sudvarg, Marion" userId="2bb9b31b-5f3c-4f72-8e1f-41eb276ee9c6" providerId="ADAL" clId="{6766337D-F933-4FBA-A4EF-366814371C29}" dt="2024-04-29T01:14:30.864" v="13049" actId="478"/>
          <ac:spMkLst>
            <pc:docMk/>
            <pc:sldMk cId="2572641471" sldId="497"/>
            <ac:spMk id="25" creationId="{FA2BDA28-EE39-CFDC-3F88-67F93821849A}"/>
          </ac:spMkLst>
        </pc:spChg>
        <pc:spChg chg="add del mod">
          <ac:chgData name="Sudvarg, Marion" userId="2bb9b31b-5f3c-4f72-8e1f-41eb276ee9c6" providerId="ADAL" clId="{6766337D-F933-4FBA-A4EF-366814371C29}" dt="2024-04-29T01:14:30.864" v="13049" actId="478"/>
          <ac:spMkLst>
            <pc:docMk/>
            <pc:sldMk cId="2572641471" sldId="497"/>
            <ac:spMk id="26" creationId="{796CD7BC-4151-0EB1-666F-A97BF602F1BC}"/>
          </ac:spMkLst>
        </pc:spChg>
        <pc:spChg chg="add 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27" creationId="{5A1A371D-691E-1B24-FF92-F16BF51111C0}"/>
          </ac:spMkLst>
        </pc:spChg>
        <pc:spChg chg="add mod">
          <ac:chgData name="Sudvarg, Marion" userId="2bb9b31b-5f3c-4f72-8e1f-41eb276ee9c6" providerId="ADAL" clId="{6766337D-F933-4FBA-A4EF-366814371C29}" dt="2024-04-28T06:12:12.544" v="11834" actId="1076"/>
          <ac:spMkLst>
            <pc:docMk/>
            <pc:sldMk cId="2572641471" sldId="497"/>
            <ac:spMk id="28" creationId="{7C21E26C-15D0-4147-84CC-45CEE98EF626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32" creationId="{0464BBFF-1E6A-A3B2-02A8-EC328E09AEA4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36" creationId="{1E404C0E-8D96-8EE6-C9CC-159E0E397B65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37" creationId="{1762CEC9-8E67-9789-904A-CEB6926C9E05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38" creationId="{2D24A926-8B99-24CB-93C1-A559FCD2DFB0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46" creationId="{BF89361E-C35D-E32C-0E77-17ECF7806B5E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47" creationId="{E3F210B3-B71A-2725-EF94-6D519CDBF94E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48" creationId="{65DDC430-0A2D-2585-37D9-EC7B2489C867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49" creationId="{1989AB12-E7BB-714F-A106-16C578DE038B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50" creationId="{BF408BEB-F079-6257-542C-9EB90262F657}"/>
          </ac:spMkLst>
        </pc:spChg>
        <pc:spChg chg="mod">
          <ac:chgData name="Sudvarg, Marion" userId="2bb9b31b-5f3c-4f72-8e1f-41eb276ee9c6" providerId="ADAL" clId="{6766337D-F933-4FBA-A4EF-366814371C29}" dt="2024-04-28T06:11:55.128" v="11830"/>
          <ac:spMkLst>
            <pc:docMk/>
            <pc:sldMk cId="2572641471" sldId="497"/>
            <ac:spMk id="51" creationId="{CBDF3BBC-2F0D-C773-A33F-A56921B3B08A}"/>
          </ac:spMkLst>
        </pc:spChg>
        <pc:spChg chg="add mod">
          <ac:chgData name="Sudvarg, Marion" userId="2bb9b31b-5f3c-4f72-8e1f-41eb276ee9c6" providerId="ADAL" clId="{6766337D-F933-4FBA-A4EF-366814371C29}" dt="2024-04-29T01:14:32.995" v="13050"/>
          <ac:spMkLst>
            <pc:docMk/>
            <pc:sldMk cId="2572641471" sldId="497"/>
            <ac:spMk id="52" creationId="{F04A02DD-5C28-B7CE-0A19-F66633B52D6B}"/>
          </ac:spMkLst>
        </pc:spChg>
        <pc:spChg chg="add mod">
          <ac:chgData name="Sudvarg, Marion" userId="2bb9b31b-5f3c-4f72-8e1f-41eb276ee9c6" providerId="ADAL" clId="{6766337D-F933-4FBA-A4EF-366814371C29}" dt="2024-04-29T01:14:32.995" v="13050"/>
          <ac:spMkLst>
            <pc:docMk/>
            <pc:sldMk cId="2572641471" sldId="497"/>
            <ac:spMk id="53" creationId="{BF52C7C2-1ACB-492D-5CCB-F0A048014DB1}"/>
          </ac:spMkLst>
        </pc:spChg>
        <pc:grpChg chg="add mod">
          <ac:chgData name="Sudvarg, Marion" userId="2bb9b31b-5f3c-4f72-8e1f-41eb276ee9c6" providerId="ADAL" clId="{6766337D-F933-4FBA-A4EF-366814371C29}" dt="2024-04-28T06:11:55.128" v="11830"/>
          <ac:grpSpMkLst>
            <pc:docMk/>
            <pc:sldMk cId="2572641471" sldId="497"/>
            <ac:grpSpMk id="30" creationId="{11F2E679-A71B-ACF7-A906-928F513BAEFD}"/>
          </ac:grpSpMkLst>
        </pc:grpChg>
        <pc:grpChg chg="add mod">
          <ac:chgData name="Sudvarg, Marion" userId="2bb9b31b-5f3c-4f72-8e1f-41eb276ee9c6" providerId="ADAL" clId="{6766337D-F933-4FBA-A4EF-366814371C29}" dt="2024-04-28T06:11:55.128" v="11830"/>
          <ac:grpSpMkLst>
            <pc:docMk/>
            <pc:sldMk cId="2572641471" sldId="497"/>
            <ac:grpSpMk id="39" creationId="{219D83BA-6EA1-3D53-A07E-D6ED45BF019F}"/>
          </ac:grpSpMkLst>
        </pc:grpChg>
        <pc:picChg chg="add mod">
          <ac:chgData name="Sudvarg, Marion" userId="2bb9b31b-5f3c-4f72-8e1f-41eb276ee9c6" providerId="ADAL" clId="{6766337D-F933-4FBA-A4EF-366814371C29}" dt="2024-04-28T06:11:55.128" v="11830"/>
          <ac:picMkLst>
            <pc:docMk/>
            <pc:sldMk cId="2572641471" sldId="497"/>
            <ac:picMk id="29" creationId="{5A4F8F95-BB76-C930-E51D-72435D9967C8}"/>
          </ac:picMkLst>
        </pc:picChg>
        <pc:cxnChg chg="del mod">
          <ac:chgData name="Sudvarg, Marion" userId="2bb9b31b-5f3c-4f72-8e1f-41eb276ee9c6" providerId="ADAL" clId="{6766337D-F933-4FBA-A4EF-366814371C29}" dt="2024-04-28T06:10:15.748" v="11817" actId="478"/>
          <ac:cxnSpMkLst>
            <pc:docMk/>
            <pc:sldMk cId="2572641471" sldId="497"/>
            <ac:cxnSpMk id="7" creationId="{045DC8E8-991F-F52B-B407-2189E1139135}"/>
          </ac:cxnSpMkLst>
        </pc:cxnChg>
        <pc:cxnChg chg="del mod">
          <ac:chgData name="Sudvarg, Marion" userId="2bb9b31b-5f3c-4f72-8e1f-41eb276ee9c6" providerId="ADAL" clId="{6766337D-F933-4FBA-A4EF-366814371C29}" dt="2024-04-28T06:10:15.748" v="11817" actId="478"/>
          <ac:cxnSpMkLst>
            <pc:docMk/>
            <pc:sldMk cId="2572641471" sldId="497"/>
            <ac:cxnSpMk id="10" creationId="{89BCD313-9BF8-FC56-FA06-78A352BDD3D7}"/>
          </ac:cxnSpMkLst>
        </pc:cxnChg>
        <pc:cxnChg chg="del mod">
          <ac:chgData name="Sudvarg, Marion" userId="2bb9b31b-5f3c-4f72-8e1f-41eb276ee9c6" providerId="ADAL" clId="{6766337D-F933-4FBA-A4EF-366814371C29}" dt="2024-04-28T06:10:15.748" v="11817" actId="478"/>
          <ac:cxnSpMkLst>
            <pc:docMk/>
            <pc:sldMk cId="2572641471" sldId="497"/>
            <ac:cxnSpMk id="12" creationId="{7B6D3C27-9E40-B20A-F037-5DBFCBA42BC5}"/>
          </ac:cxnSpMkLst>
        </pc:cxnChg>
        <pc:cxnChg chg="del mod">
          <ac:chgData name="Sudvarg, Marion" userId="2bb9b31b-5f3c-4f72-8e1f-41eb276ee9c6" providerId="ADAL" clId="{6766337D-F933-4FBA-A4EF-366814371C29}" dt="2024-04-28T06:10:15.748" v="11817" actId="478"/>
          <ac:cxnSpMkLst>
            <pc:docMk/>
            <pc:sldMk cId="2572641471" sldId="497"/>
            <ac:cxnSpMk id="14" creationId="{05EC3075-9D40-5766-924E-E13461AB7B68}"/>
          </ac:cxnSpMkLst>
        </pc:cxnChg>
        <pc:cxnChg chg="del mod">
          <ac:chgData name="Sudvarg, Marion" userId="2bb9b31b-5f3c-4f72-8e1f-41eb276ee9c6" providerId="ADAL" clId="{6766337D-F933-4FBA-A4EF-366814371C29}" dt="2024-04-28T06:10:15.748" v="11817" actId="478"/>
          <ac:cxnSpMkLst>
            <pc:docMk/>
            <pc:sldMk cId="2572641471" sldId="497"/>
            <ac:cxnSpMk id="15" creationId="{32EB5D3F-8F37-67B8-33FE-18BEFAE5D792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31" creationId="{49F16BD8-7686-80DC-1EA3-B30DB74F7014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33" creationId="{8E3B50F1-EBBE-AB44-9A74-D83A595B2625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34" creationId="{906EEE24-257D-64BC-6944-556E2D9FF9AF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35" creationId="{EE87AB19-CBF0-BAEE-9F3C-F3769B2BB052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40" creationId="{1F08B7E3-9F9C-F9A7-0C7C-6B485EF54DC0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41" creationId="{3A68BBBA-5DBF-A193-293D-F7F1E8A1E530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42" creationId="{E2EB7416-18BA-EA3D-6CD7-C6CBD29CBF2A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43" creationId="{4B7578E1-32C8-25B0-A3B7-A2F9E95AA92C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44" creationId="{FD10BB9E-64F2-80F9-31D4-36A026D53B5A}"/>
          </ac:cxnSpMkLst>
        </pc:cxnChg>
        <pc:cxnChg chg="mod">
          <ac:chgData name="Sudvarg, Marion" userId="2bb9b31b-5f3c-4f72-8e1f-41eb276ee9c6" providerId="ADAL" clId="{6766337D-F933-4FBA-A4EF-366814371C29}" dt="2024-04-28T06:11:55.128" v="11830"/>
          <ac:cxnSpMkLst>
            <pc:docMk/>
            <pc:sldMk cId="2572641471" sldId="497"/>
            <ac:cxnSpMk id="45" creationId="{664728BE-CF2C-DF9E-C477-E14A50C46258}"/>
          </ac:cxnSpMkLst>
        </pc:cxnChg>
      </pc:sldChg>
      <pc:sldChg chg="addSp modSp add del modAnim">
        <pc:chgData name="Sudvarg, Marion" userId="2bb9b31b-5f3c-4f72-8e1f-41eb276ee9c6" providerId="ADAL" clId="{6766337D-F933-4FBA-A4EF-366814371C29}" dt="2024-04-28T06:11:15.989" v="11824" actId="2890"/>
        <pc:sldMkLst>
          <pc:docMk/>
          <pc:sldMk cId="1934109984" sldId="498"/>
        </pc:sldMkLst>
        <pc:spChg chg="add 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2" creationId="{F006B8C3-4BD1-86B1-3887-4ABAFA436A4A}"/>
          </ac:spMkLst>
        </pc:spChg>
        <pc:spChg chg="add 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6" creationId="{50187419-6E6E-80B4-0EB5-28A0500C225D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10" creationId="{E470B246-C755-C540-32E1-5B49A4CB8B72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14" creationId="{ACF35520-2A64-9BDD-19CB-1D4254B775FD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15" creationId="{2ECE2B77-0646-FAF0-40FD-A4D3902356FB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17" creationId="{79EA6E31-2795-0A8A-CB6C-7DB10AE3744D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25" creationId="{7B4F7ED4-7D8D-B20C-8903-4BA0AC2C5BA6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26" creationId="{28EADA1F-4101-0668-343A-412F24FFBDF6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27" creationId="{EC01461D-D45C-B643-7A79-369A20D13087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28" creationId="{04670A79-6F61-F092-AC4F-1F2B29791A4A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29" creationId="{D769A149-D65B-E253-6C9C-E2BB36D83063}"/>
          </ac:spMkLst>
        </pc:spChg>
        <pc:spChg chg="mod">
          <ac:chgData name="Sudvarg, Marion" userId="2bb9b31b-5f3c-4f72-8e1f-41eb276ee9c6" providerId="ADAL" clId="{6766337D-F933-4FBA-A4EF-366814371C29}" dt="2024-04-28T06:10:38.134" v="11822"/>
          <ac:spMkLst>
            <pc:docMk/>
            <pc:sldMk cId="1934109984" sldId="498"/>
            <ac:spMk id="30" creationId="{68D620CA-EEB6-B811-AA59-A809D0EB56FA}"/>
          </ac:spMkLst>
        </pc:spChg>
        <pc:grpChg chg="add mod">
          <ac:chgData name="Sudvarg, Marion" userId="2bb9b31b-5f3c-4f72-8e1f-41eb276ee9c6" providerId="ADAL" clId="{6766337D-F933-4FBA-A4EF-366814371C29}" dt="2024-04-28T06:10:38.134" v="11822"/>
          <ac:grpSpMkLst>
            <pc:docMk/>
            <pc:sldMk cId="1934109984" sldId="498"/>
            <ac:grpSpMk id="8" creationId="{1843DC16-0F09-C6A0-777A-491096BB6842}"/>
          </ac:grpSpMkLst>
        </pc:grpChg>
        <pc:grpChg chg="add mod">
          <ac:chgData name="Sudvarg, Marion" userId="2bb9b31b-5f3c-4f72-8e1f-41eb276ee9c6" providerId="ADAL" clId="{6766337D-F933-4FBA-A4EF-366814371C29}" dt="2024-04-28T06:10:38.134" v="11822"/>
          <ac:grpSpMkLst>
            <pc:docMk/>
            <pc:sldMk cId="1934109984" sldId="498"/>
            <ac:grpSpMk id="18" creationId="{ED8CC30E-32F6-2A7F-A1BA-4FE43C00FFD2}"/>
          </ac:grpSpMkLst>
        </pc:grpChg>
        <pc:picChg chg="add mod">
          <ac:chgData name="Sudvarg, Marion" userId="2bb9b31b-5f3c-4f72-8e1f-41eb276ee9c6" providerId="ADAL" clId="{6766337D-F933-4FBA-A4EF-366814371C29}" dt="2024-04-28T06:10:38.134" v="11822"/>
          <ac:picMkLst>
            <pc:docMk/>
            <pc:sldMk cId="1934109984" sldId="498"/>
            <ac:picMk id="7" creationId="{B0388C22-8B61-258C-3ED2-4E5AE805C096}"/>
          </ac:picMkLst>
        </pc:pic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9" creationId="{26D108FF-AA7F-F071-105B-101A3F324D44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11" creationId="{63F1602F-C3E6-C022-0DF6-7135DC01A72B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12" creationId="{D3FF40D6-A653-438C-3D63-A3EFAA813B5B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13" creationId="{A2E72439-F56E-463E-2A24-3DB3145E82AA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19" creationId="{75DF7B7F-B101-8D50-EB49-186EC4CBED40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20" creationId="{C25AE1C2-59BB-EB22-A8A7-1956B75F5C9B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21" creationId="{684C1A30-0C10-A4F8-EFBF-A47746C86F05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22" creationId="{B4164621-071E-D7F4-ABAB-8A6687D00CD6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23" creationId="{57FBBCC6-3FF1-6CCE-4CA1-5011D9BAD4AC}"/>
          </ac:cxnSpMkLst>
        </pc:cxnChg>
        <pc:cxnChg chg="mod">
          <ac:chgData name="Sudvarg, Marion" userId="2bb9b31b-5f3c-4f72-8e1f-41eb276ee9c6" providerId="ADAL" clId="{6766337D-F933-4FBA-A4EF-366814371C29}" dt="2024-04-28T06:10:38.134" v="11822"/>
          <ac:cxnSpMkLst>
            <pc:docMk/>
            <pc:sldMk cId="1934109984" sldId="498"/>
            <ac:cxnSpMk id="24" creationId="{B24394F1-4ED6-98B9-7F34-C3D630F934F7}"/>
          </ac:cxnSpMkLst>
        </pc:cxnChg>
      </pc:sldChg>
      <pc:sldChg chg="add del ord">
        <pc:chgData name="Sudvarg, Marion" userId="2bb9b31b-5f3c-4f72-8e1f-41eb276ee9c6" providerId="ADAL" clId="{6766337D-F933-4FBA-A4EF-366814371C29}" dt="2024-04-29T08:32:19.143" v="13418" actId="47"/>
        <pc:sldMkLst>
          <pc:docMk/>
          <pc:sldMk cId="3811542616" sldId="498"/>
        </pc:sldMkLst>
      </pc:sldChg>
      <pc:sldChg chg="addSp delSp modSp add del mod">
        <pc:chgData name="Sudvarg, Marion" userId="2bb9b31b-5f3c-4f72-8e1f-41eb276ee9c6" providerId="ADAL" clId="{6766337D-F933-4FBA-A4EF-366814371C29}" dt="2024-04-30T01:55:34.859" v="13847" actId="2696"/>
        <pc:sldMkLst>
          <pc:docMk/>
          <pc:sldMk cId="106444667" sldId="499"/>
        </pc:sldMkLst>
        <pc:spChg chg="del">
          <ac:chgData name="Sudvarg, Marion" userId="2bb9b31b-5f3c-4f72-8e1f-41eb276ee9c6" providerId="ADAL" clId="{6766337D-F933-4FBA-A4EF-366814371C29}" dt="2024-04-28T18:15:30.800" v="12608" actId="478"/>
          <ac:spMkLst>
            <pc:docMk/>
            <pc:sldMk cId="106444667" sldId="499"/>
            <ac:spMk id="5" creationId="{CF46FC14-DD15-39FE-FEDC-8826F5806BF9}"/>
          </ac:spMkLst>
        </pc:spChg>
        <pc:picChg chg="add del mod">
          <ac:chgData name="Sudvarg, Marion" userId="2bb9b31b-5f3c-4f72-8e1f-41eb276ee9c6" providerId="ADAL" clId="{6766337D-F933-4FBA-A4EF-366814371C29}" dt="2024-04-28T06:25:28.754" v="11892" actId="478"/>
          <ac:picMkLst>
            <pc:docMk/>
            <pc:sldMk cId="106444667" sldId="499"/>
            <ac:picMk id="6" creationId="{078B4A28-31E8-1F9C-5E2E-64DF0378DEF2}"/>
          </ac:picMkLst>
        </pc:picChg>
        <pc:picChg chg="del">
          <ac:chgData name="Sudvarg, Marion" userId="2bb9b31b-5f3c-4f72-8e1f-41eb276ee9c6" providerId="ADAL" clId="{6766337D-F933-4FBA-A4EF-366814371C29}" dt="2024-04-28T06:25:32.293" v="11893" actId="478"/>
          <ac:picMkLst>
            <pc:docMk/>
            <pc:sldMk cId="106444667" sldId="499"/>
            <ac:picMk id="7" creationId="{3E5FE58B-C153-FBF9-82BB-FC11E2864D4B}"/>
          </ac:picMkLst>
        </pc:picChg>
        <pc:picChg chg="add del mod">
          <ac:chgData name="Sudvarg, Marion" userId="2bb9b31b-5f3c-4f72-8e1f-41eb276ee9c6" providerId="ADAL" clId="{6766337D-F933-4FBA-A4EF-366814371C29}" dt="2024-04-28T06:26:37.518" v="11904" actId="478"/>
          <ac:picMkLst>
            <pc:docMk/>
            <pc:sldMk cId="106444667" sldId="499"/>
            <ac:picMk id="9" creationId="{C1EE667C-2144-4ED1-BF04-52BA95E288A8}"/>
          </ac:picMkLst>
        </pc:picChg>
        <pc:picChg chg="add mod">
          <ac:chgData name="Sudvarg, Marion" userId="2bb9b31b-5f3c-4f72-8e1f-41eb276ee9c6" providerId="ADAL" clId="{6766337D-F933-4FBA-A4EF-366814371C29}" dt="2024-04-28T06:26:44.517" v="11906" actId="1076"/>
          <ac:picMkLst>
            <pc:docMk/>
            <pc:sldMk cId="106444667" sldId="499"/>
            <ac:picMk id="11" creationId="{D298DAA6-4A35-652C-B619-2E05F8394ED6}"/>
          </ac:picMkLst>
        </pc:picChg>
      </pc:sldChg>
      <pc:sldChg chg="add">
        <pc:chgData name="Sudvarg, Marion" userId="2bb9b31b-5f3c-4f72-8e1f-41eb276ee9c6" providerId="ADAL" clId="{6766337D-F933-4FBA-A4EF-366814371C29}" dt="2024-04-30T01:55:42.821" v="13848"/>
        <pc:sldMkLst>
          <pc:docMk/>
          <pc:sldMk cId="921219397" sldId="499"/>
        </pc:sldMkLst>
      </pc:sldChg>
      <pc:sldChg chg="addSp delSp modSp add mod">
        <pc:chgData name="Sudvarg, Marion" userId="2bb9b31b-5f3c-4f72-8e1f-41eb276ee9c6" providerId="ADAL" clId="{6766337D-F933-4FBA-A4EF-366814371C29}" dt="2024-04-28T18:15:28.671" v="12607" actId="478"/>
        <pc:sldMkLst>
          <pc:docMk/>
          <pc:sldMk cId="1699103672" sldId="500"/>
        </pc:sldMkLst>
        <pc:spChg chg="del">
          <ac:chgData name="Sudvarg, Marion" userId="2bb9b31b-5f3c-4f72-8e1f-41eb276ee9c6" providerId="ADAL" clId="{6766337D-F933-4FBA-A4EF-366814371C29}" dt="2024-04-28T18:15:28.671" v="12607" actId="478"/>
          <ac:spMkLst>
            <pc:docMk/>
            <pc:sldMk cId="1699103672" sldId="500"/>
            <ac:spMk id="5" creationId="{CF46FC14-DD15-39FE-FEDC-8826F5806BF9}"/>
          </ac:spMkLst>
        </pc:spChg>
        <pc:spChg chg="mod">
          <ac:chgData name="Sudvarg, Marion" userId="2bb9b31b-5f3c-4f72-8e1f-41eb276ee9c6" providerId="ADAL" clId="{6766337D-F933-4FBA-A4EF-366814371C29}" dt="2024-04-28T06:27:49.057" v="11925" actId="1076"/>
          <ac:spMkLst>
            <pc:docMk/>
            <pc:sldMk cId="1699103672" sldId="500"/>
            <ac:spMk id="10" creationId="{230C4A7D-02BF-E264-F780-51B2651E96F4}"/>
          </ac:spMkLst>
        </pc:spChg>
        <pc:spChg chg="mod">
          <ac:chgData name="Sudvarg, Marion" userId="2bb9b31b-5f3c-4f72-8e1f-41eb276ee9c6" providerId="ADAL" clId="{6766337D-F933-4FBA-A4EF-366814371C29}" dt="2024-04-28T06:27:39.276" v="11924" actId="1076"/>
          <ac:spMkLst>
            <pc:docMk/>
            <pc:sldMk cId="1699103672" sldId="500"/>
            <ac:spMk id="11" creationId="{E6B960C0-30C0-CEA5-6C59-5B5E6B98C575}"/>
          </ac:spMkLst>
        </pc:spChg>
        <pc:picChg chg="del">
          <ac:chgData name="Sudvarg, Marion" userId="2bb9b31b-5f3c-4f72-8e1f-41eb276ee9c6" providerId="ADAL" clId="{6766337D-F933-4FBA-A4EF-366814371C29}" dt="2024-04-28T06:26:49.953" v="11907" actId="478"/>
          <ac:picMkLst>
            <pc:docMk/>
            <pc:sldMk cId="1699103672" sldId="500"/>
            <ac:picMk id="6" creationId="{ED8DD7FF-E79F-7515-6F17-C6A7D61CBC99}"/>
          </ac:picMkLst>
        </pc:picChg>
        <pc:picChg chg="add mod">
          <ac:chgData name="Sudvarg, Marion" userId="2bb9b31b-5f3c-4f72-8e1f-41eb276ee9c6" providerId="ADAL" clId="{6766337D-F933-4FBA-A4EF-366814371C29}" dt="2024-04-28T06:27:28.220" v="11922" actId="1076"/>
          <ac:picMkLst>
            <pc:docMk/>
            <pc:sldMk cId="1699103672" sldId="500"/>
            <ac:picMk id="7" creationId="{C223495B-9848-84AD-1BC4-8D15BDC9E601}"/>
          </ac:picMkLst>
        </pc:picChg>
        <pc:picChg chg="del">
          <ac:chgData name="Sudvarg, Marion" userId="2bb9b31b-5f3c-4f72-8e1f-41eb276ee9c6" providerId="ADAL" clId="{6766337D-F933-4FBA-A4EF-366814371C29}" dt="2024-04-28T06:26:50.802" v="11908" actId="478"/>
          <ac:picMkLst>
            <pc:docMk/>
            <pc:sldMk cId="1699103672" sldId="500"/>
            <ac:picMk id="9" creationId="{58F6C0D2-EE49-5708-0721-9C78800E5923}"/>
          </ac:picMkLst>
        </pc:picChg>
        <pc:picChg chg="add mod">
          <ac:chgData name="Sudvarg, Marion" userId="2bb9b31b-5f3c-4f72-8e1f-41eb276ee9c6" providerId="ADAL" clId="{6766337D-F933-4FBA-A4EF-366814371C29}" dt="2024-04-28T06:27:35.132" v="11923" actId="1076"/>
          <ac:picMkLst>
            <pc:docMk/>
            <pc:sldMk cId="1699103672" sldId="500"/>
            <ac:picMk id="12" creationId="{A754B42D-42A9-AD86-AB26-1D5000F57530}"/>
          </ac:picMkLst>
        </pc:picChg>
      </pc:sldChg>
      <pc:sldChg chg="add">
        <pc:chgData name="Sudvarg, Marion" userId="2bb9b31b-5f3c-4f72-8e1f-41eb276ee9c6" providerId="ADAL" clId="{6766337D-F933-4FBA-A4EF-366814371C29}" dt="2024-04-30T01:55:42.821" v="13848"/>
        <pc:sldMkLst>
          <pc:docMk/>
          <pc:sldMk cId="779134360" sldId="501"/>
        </pc:sldMkLst>
      </pc:sldChg>
      <pc:sldChg chg="addSp delSp modSp add del mod">
        <pc:chgData name="Sudvarg, Marion" userId="2bb9b31b-5f3c-4f72-8e1f-41eb276ee9c6" providerId="ADAL" clId="{6766337D-F933-4FBA-A4EF-366814371C29}" dt="2024-04-30T01:55:34.859" v="13847" actId="2696"/>
        <pc:sldMkLst>
          <pc:docMk/>
          <pc:sldMk cId="1707379841" sldId="501"/>
        </pc:sldMkLst>
        <pc:spChg chg="mod">
          <ac:chgData name="Sudvarg, Marion" userId="2bb9b31b-5f3c-4f72-8e1f-41eb276ee9c6" providerId="ADAL" clId="{6766337D-F933-4FBA-A4EF-366814371C29}" dt="2024-04-29T09:10:35.961" v="13611" actId="20577"/>
          <ac:spMkLst>
            <pc:docMk/>
            <pc:sldMk cId="1707379841" sldId="501"/>
            <ac:spMk id="2" creationId="{B04ECC37-35FD-FFFA-89EB-204FE1E25B34}"/>
          </ac:spMkLst>
        </pc:spChg>
        <pc:spChg chg="del">
          <ac:chgData name="Sudvarg, Marion" userId="2bb9b31b-5f3c-4f72-8e1f-41eb276ee9c6" providerId="ADAL" clId="{6766337D-F933-4FBA-A4EF-366814371C29}" dt="2024-04-28T18:15:26.642" v="12606" actId="478"/>
          <ac:spMkLst>
            <pc:docMk/>
            <pc:sldMk cId="1707379841" sldId="501"/>
            <ac:spMk id="5" creationId="{CF46FC14-DD15-39FE-FEDC-8826F5806BF9}"/>
          </ac:spMkLst>
        </pc:spChg>
        <pc:picChg chg="del">
          <ac:chgData name="Sudvarg, Marion" userId="2bb9b31b-5f3c-4f72-8e1f-41eb276ee9c6" providerId="ADAL" clId="{6766337D-F933-4FBA-A4EF-366814371C29}" dt="2024-04-28T06:27:57.054" v="11926" actId="478"/>
          <ac:picMkLst>
            <pc:docMk/>
            <pc:sldMk cId="1707379841" sldId="501"/>
            <ac:picMk id="6" creationId="{01F6CB00-AF87-3741-FA62-D9E04CCEDEAE}"/>
          </ac:picMkLst>
        </pc:picChg>
        <pc:picChg chg="add mod">
          <ac:chgData name="Sudvarg, Marion" userId="2bb9b31b-5f3c-4f72-8e1f-41eb276ee9c6" providerId="ADAL" clId="{6766337D-F933-4FBA-A4EF-366814371C29}" dt="2024-04-28T06:28:30.190" v="11934" actId="1076"/>
          <ac:picMkLst>
            <pc:docMk/>
            <pc:sldMk cId="1707379841" sldId="501"/>
            <ac:picMk id="7" creationId="{DBD3AE0E-BF3A-F936-6C9E-F11DB1B45C0A}"/>
          </ac:picMkLst>
        </pc:picChg>
      </pc:sldChg>
      <pc:sldChg chg="addSp delSp modSp add mod delAnim">
        <pc:chgData name="Sudvarg, Marion" userId="2bb9b31b-5f3c-4f72-8e1f-41eb276ee9c6" providerId="ADAL" clId="{6766337D-F933-4FBA-A4EF-366814371C29}" dt="2024-04-28T18:15:16.895" v="12603" actId="478"/>
        <pc:sldMkLst>
          <pc:docMk/>
          <pc:sldMk cId="121291390" sldId="502"/>
        </pc:sldMkLst>
        <pc:spChg chg="del">
          <ac:chgData name="Sudvarg, Marion" userId="2bb9b31b-5f3c-4f72-8e1f-41eb276ee9c6" providerId="ADAL" clId="{6766337D-F933-4FBA-A4EF-366814371C29}" dt="2024-04-28T18:15:16.895" v="12603" actId="478"/>
          <ac:spMkLst>
            <pc:docMk/>
            <pc:sldMk cId="121291390" sldId="502"/>
            <ac:spMk id="5" creationId="{1482A25B-5AA5-06FE-FB70-133886528BE4}"/>
          </ac:spMkLst>
        </pc:spChg>
        <pc:spChg chg="del">
          <ac:chgData name="Sudvarg, Marion" userId="2bb9b31b-5f3c-4f72-8e1f-41eb276ee9c6" providerId="ADAL" clId="{6766337D-F933-4FBA-A4EF-366814371C29}" dt="2024-04-28T06:29:36.746" v="11936" actId="478"/>
          <ac:spMkLst>
            <pc:docMk/>
            <pc:sldMk cId="121291390" sldId="502"/>
            <ac:spMk id="6" creationId="{8EEE961D-934C-40A5-258D-8EE04BE1ABAD}"/>
          </ac:spMkLst>
        </pc:spChg>
        <pc:spChg chg="del">
          <ac:chgData name="Sudvarg, Marion" userId="2bb9b31b-5f3c-4f72-8e1f-41eb276ee9c6" providerId="ADAL" clId="{6766337D-F933-4FBA-A4EF-366814371C29}" dt="2024-04-28T06:29:36.746" v="11936" actId="478"/>
          <ac:spMkLst>
            <pc:docMk/>
            <pc:sldMk cId="121291390" sldId="502"/>
            <ac:spMk id="8" creationId="{258EA0FE-FE3A-8823-E4D4-B4BCA6482A71}"/>
          </ac:spMkLst>
        </pc:spChg>
        <pc:spChg chg="add del mod">
          <ac:chgData name="Sudvarg, Marion" userId="2bb9b31b-5f3c-4f72-8e1f-41eb276ee9c6" providerId="ADAL" clId="{6766337D-F933-4FBA-A4EF-366814371C29}" dt="2024-04-28T06:29:39.566" v="11938" actId="478"/>
          <ac:spMkLst>
            <pc:docMk/>
            <pc:sldMk cId="121291390" sldId="502"/>
            <ac:spMk id="10" creationId="{C08CF307-745E-A5C0-FE5E-34DB25272F39}"/>
          </ac:spMkLst>
        </pc:spChg>
        <pc:spChg chg="add del mod">
          <ac:chgData name="Sudvarg, Marion" userId="2bb9b31b-5f3c-4f72-8e1f-41eb276ee9c6" providerId="ADAL" clId="{6766337D-F933-4FBA-A4EF-366814371C29}" dt="2024-04-28T06:29:38.645" v="11937" actId="478"/>
          <ac:spMkLst>
            <pc:docMk/>
            <pc:sldMk cId="121291390" sldId="502"/>
            <ac:spMk id="12" creationId="{7665EDB1-2AD9-A2F9-176A-0CEC22E75C8F}"/>
          </ac:spMkLst>
        </pc:spChg>
        <pc:spChg chg="del">
          <ac:chgData name="Sudvarg, Marion" userId="2bb9b31b-5f3c-4f72-8e1f-41eb276ee9c6" providerId="ADAL" clId="{6766337D-F933-4FBA-A4EF-366814371C29}" dt="2024-04-28T06:29:36.746" v="11936" actId="478"/>
          <ac:spMkLst>
            <pc:docMk/>
            <pc:sldMk cId="121291390" sldId="502"/>
            <ac:spMk id="14" creationId="{9C6D962C-B67A-17CA-B916-27F0BA814B10}"/>
          </ac:spMkLst>
        </pc:spChg>
        <pc:spChg chg="del">
          <ac:chgData name="Sudvarg, Marion" userId="2bb9b31b-5f3c-4f72-8e1f-41eb276ee9c6" providerId="ADAL" clId="{6766337D-F933-4FBA-A4EF-366814371C29}" dt="2024-04-28T06:29:36.746" v="11936" actId="478"/>
          <ac:spMkLst>
            <pc:docMk/>
            <pc:sldMk cId="121291390" sldId="502"/>
            <ac:spMk id="15" creationId="{46E24054-8AB9-F773-1930-2AF1D7E4B7F3}"/>
          </ac:spMkLst>
        </pc:spChg>
        <pc:spChg chg="del">
          <ac:chgData name="Sudvarg, Marion" userId="2bb9b31b-5f3c-4f72-8e1f-41eb276ee9c6" providerId="ADAL" clId="{6766337D-F933-4FBA-A4EF-366814371C29}" dt="2024-04-28T06:29:36.746" v="11936" actId="478"/>
          <ac:spMkLst>
            <pc:docMk/>
            <pc:sldMk cId="121291390" sldId="502"/>
            <ac:spMk id="16" creationId="{E651C11D-6F7C-9397-41AA-E16C77189F8C}"/>
          </ac:spMkLst>
        </pc:spChg>
        <pc:grpChg chg="del">
          <ac:chgData name="Sudvarg, Marion" userId="2bb9b31b-5f3c-4f72-8e1f-41eb276ee9c6" providerId="ADAL" clId="{6766337D-F933-4FBA-A4EF-366814371C29}" dt="2024-04-28T06:29:36.746" v="11936" actId="478"/>
          <ac:grpSpMkLst>
            <pc:docMk/>
            <pc:sldMk cId="121291390" sldId="502"/>
            <ac:grpSpMk id="3" creationId="{EB5E9B07-F7B1-B4D0-F177-F78FD3315C14}"/>
          </ac:grpSpMkLst>
        </pc:grpChg>
        <pc:picChg chg="add del mod">
          <ac:chgData name="Sudvarg, Marion" userId="2bb9b31b-5f3c-4f72-8e1f-41eb276ee9c6" providerId="ADAL" clId="{6766337D-F933-4FBA-A4EF-366814371C29}" dt="2024-04-28T06:31:33.525" v="11945" actId="478"/>
          <ac:picMkLst>
            <pc:docMk/>
            <pc:sldMk cId="121291390" sldId="502"/>
            <ac:picMk id="17" creationId="{5755CFC7-7ED8-A562-CA1E-72658D48964A}"/>
          </ac:picMkLst>
        </pc:picChg>
        <pc:picChg chg="add del mod">
          <ac:chgData name="Sudvarg, Marion" userId="2bb9b31b-5f3c-4f72-8e1f-41eb276ee9c6" providerId="ADAL" clId="{6766337D-F933-4FBA-A4EF-366814371C29}" dt="2024-04-28T06:34:13.438" v="11984" actId="478"/>
          <ac:picMkLst>
            <pc:docMk/>
            <pc:sldMk cId="121291390" sldId="502"/>
            <ac:picMk id="19" creationId="{9848548D-AB9B-CE4C-D7E7-8A0BFC72C24C}"/>
          </ac:picMkLst>
        </pc:picChg>
        <pc:picChg chg="add del mod">
          <ac:chgData name="Sudvarg, Marion" userId="2bb9b31b-5f3c-4f72-8e1f-41eb276ee9c6" providerId="ADAL" clId="{6766337D-F933-4FBA-A4EF-366814371C29}" dt="2024-04-28T06:34:12.928" v="11983" actId="478"/>
          <ac:picMkLst>
            <pc:docMk/>
            <pc:sldMk cId="121291390" sldId="502"/>
            <ac:picMk id="21" creationId="{871580D9-8B27-EB70-61A7-44DF83401EC1}"/>
          </ac:picMkLst>
        </pc:picChg>
        <pc:picChg chg="add mod">
          <ac:chgData name="Sudvarg, Marion" userId="2bb9b31b-5f3c-4f72-8e1f-41eb276ee9c6" providerId="ADAL" clId="{6766337D-F933-4FBA-A4EF-366814371C29}" dt="2024-04-28T06:34:21.791" v="11988" actId="1076"/>
          <ac:picMkLst>
            <pc:docMk/>
            <pc:sldMk cId="121291390" sldId="502"/>
            <ac:picMk id="23" creationId="{EED78122-3B09-1C49-010E-C868DEB280DE}"/>
          </ac:picMkLst>
        </pc:picChg>
        <pc:picChg chg="add del mod">
          <ac:chgData name="Sudvarg, Marion" userId="2bb9b31b-5f3c-4f72-8e1f-41eb276ee9c6" providerId="ADAL" clId="{6766337D-F933-4FBA-A4EF-366814371C29}" dt="2024-04-28T06:34:13.827" v="11985" actId="478"/>
          <ac:picMkLst>
            <pc:docMk/>
            <pc:sldMk cId="121291390" sldId="502"/>
            <ac:picMk id="25" creationId="{8C65F4C1-6DE1-BE2A-E88B-AF17A2F699F1}"/>
          </ac:picMkLst>
        </pc:picChg>
      </pc:sldChg>
      <pc:sldChg chg="delSp modSp add mod ord modShow">
        <pc:chgData name="Sudvarg, Marion" userId="2bb9b31b-5f3c-4f72-8e1f-41eb276ee9c6" providerId="ADAL" clId="{6766337D-F933-4FBA-A4EF-366814371C29}" dt="2024-04-29T04:44:56.479" v="13084" actId="14826"/>
        <pc:sldMkLst>
          <pc:docMk/>
          <pc:sldMk cId="4221872380" sldId="503"/>
        </pc:sldMkLst>
        <pc:spChg chg="del">
          <ac:chgData name="Sudvarg, Marion" userId="2bb9b31b-5f3c-4f72-8e1f-41eb276ee9c6" providerId="ADAL" clId="{6766337D-F933-4FBA-A4EF-366814371C29}" dt="2024-04-28T18:15:12.842" v="12602" actId="478"/>
          <ac:spMkLst>
            <pc:docMk/>
            <pc:sldMk cId="4221872380" sldId="503"/>
            <ac:spMk id="5" creationId="{1482A25B-5AA5-06FE-FB70-133886528BE4}"/>
          </ac:spMkLst>
        </pc:spChg>
        <pc:picChg chg="mod">
          <ac:chgData name="Sudvarg, Marion" userId="2bb9b31b-5f3c-4f72-8e1f-41eb276ee9c6" providerId="ADAL" clId="{6766337D-F933-4FBA-A4EF-366814371C29}" dt="2024-04-29T04:44:46.708" v="13083" actId="14826"/>
          <ac:picMkLst>
            <pc:docMk/>
            <pc:sldMk cId="4221872380" sldId="503"/>
            <ac:picMk id="19" creationId="{9848548D-AB9B-CE4C-D7E7-8A0BFC72C24C}"/>
          </ac:picMkLst>
        </pc:picChg>
        <pc:picChg chg="mod">
          <ac:chgData name="Sudvarg, Marion" userId="2bb9b31b-5f3c-4f72-8e1f-41eb276ee9c6" providerId="ADAL" clId="{6766337D-F933-4FBA-A4EF-366814371C29}" dt="2024-04-29T04:44:56.479" v="13084" actId="14826"/>
          <ac:picMkLst>
            <pc:docMk/>
            <pc:sldMk cId="4221872380" sldId="503"/>
            <ac:picMk id="21" creationId="{871580D9-8B27-EB70-61A7-44DF83401EC1}"/>
          </ac:picMkLst>
        </pc:picChg>
        <pc:picChg chg="mod">
          <ac:chgData name="Sudvarg, Marion" userId="2bb9b31b-5f3c-4f72-8e1f-41eb276ee9c6" providerId="ADAL" clId="{6766337D-F933-4FBA-A4EF-366814371C29}" dt="2024-04-29T04:44:23.151" v="13082" actId="14826"/>
          <ac:picMkLst>
            <pc:docMk/>
            <pc:sldMk cId="4221872380" sldId="503"/>
            <ac:picMk id="23" creationId="{EED78122-3B09-1C49-010E-C868DEB280DE}"/>
          </ac:picMkLst>
        </pc:picChg>
        <pc:picChg chg="mod">
          <ac:chgData name="Sudvarg, Marion" userId="2bb9b31b-5f3c-4f72-8e1f-41eb276ee9c6" providerId="ADAL" clId="{6766337D-F933-4FBA-A4EF-366814371C29}" dt="2024-04-29T04:44:09.079" v="13081" actId="14826"/>
          <ac:picMkLst>
            <pc:docMk/>
            <pc:sldMk cId="4221872380" sldId="503"/>
            <ac:picMk id="25" creationId="{8C65F4C1-6DE1-BE2A-E88B-AF17A2F699F1}"/>
          </ac:picMkLst>
        </pc:picChg>
      </pc:sldChg>
      <pc:sldChg chg="add">
        <pc:chgData name="Sudvarg, Marion" userId="2bb9b31b-5f3c-4f72-8e1f-41eb276ee9c6" providerId="ADAL" clId="{6766337D-F933-4FBA-A4EF-366814371C29}" dt="2024-04-30T03:22:03.953" v="14793"/>
        <pc:sldMkLst>
          <pc:docMk/>
          <pc:sldMk cId="2264952272" sldId="504"/>
        </pc:sldMkLst>
      </pc:sldChg>
      <pc:sldChg chg="addSp delSp modSp new del mod modAnim">
        <pc:chgData name="Sudvarg, Marion" userId="2bb9b31b-5f3c-4f72-8e1f-41eb276ee9c6" providerId="ADAL" clId="{6766337D-F933-4FBA-A4EF-366814371C29}" dt="2024-04-30T03:21:59.135" v="14792" actId="2696"/>
        <pc:sldMkLst>
          <pc:docMk/>
          <pc:sldMk cId="2538427643" sldId="504"/>
        </pc:sldMkLst>
        <pc:spChg chg="del">
          <ac:chgData name="Sudvarg, Marion" userId="2bb9b31b-5f3c-4f72-8e1f-41eb276ee9c6" providerId="ADAL" clId="{6766337D-F933-4FBA-A4EF-366814371C29}" dt="2024-04-28T06:41:39.711" v="12016" actId="478"/>
          <ac:spMkLst>
            <pc:docMk/>
            <pc:sldMk cId="2538427643" sldId="504"/>
            <ac:spMk id="2" creationId="{2FD36567-5B9F-342B-6AD8-B0F2D2C74295}"/>
          </ac:spMkLst>
        </pc:spChg>
        <pc:spChg chg="del">
          <ac:chgData name="Sudvarg, Marion" userId="2bb9b31b-5f3c-4f72-8e1f-41eb276ee9c6" providerId="ADAL" clId="{6766337D-F933-4FBA-A4EF-366814371C29}" dt="2024-04-28T06:41:38.202" v="12015" actId="478"/>
          <ac:spMkLst>
            <pc:docMk/>
            <pc:sldMk cId="2538427643" sldId="504"/>
            <ac:spMk id="3" creationId="{7360FDC3-10A7-1029-3147-0DEB54D0C287}"/>
          </ac:spMkLst>
        </pc:spChg>
        <pc:spChg chg="del">
          <ac:chgData name="Sudvarg, Marion" userId="2bb9b31b-5f3c-4f72-8e1f-41eb276ee9c6" providerId="ADAL" clId="{6766337D-F933-4FBA-A4EF-366814371C29}" dt="2024-04-28T18:15:08.380" v="12601" actId="478"/>
          <ac:spMkLst>
            <pc:docMk/>
            <pc:sldMk cId="2538427643" sldId="504"/>
            <ac:spMk id="5" creationId="{34B9350A-3572-EC9F-E57C-207F7F93C97D}"/>
          </ac:spMkLst>
        </pc:spChg>
        <pc:spChg chg="add mod">
          <ac:chgData name="Sudvarg, Marion" userId="2bb9b31b-5f3c-4f72-8e1f-41eb276ee9c6" providerId="ADAL" clId="{6766337D-F933-4FBA-A4EF-366814371C29}" dt="2024-04-28T06:43:15.285" v="12027" actId="164"/>
          <ac:spMkLst>
            <pc:docMk/>
            <pc:sldMk cId="2538427643" sldId="504"/>
            <ac:spMk id="8" creationId="{162432DF-7BA9-4821-F83A-B71D7CCA7835}"/>
          </ac:spMkLst>
        </pc:spChg>
        <pc:spChg chg="add mod">
          <ac:chgData name="Sudvarg, Marion" userId="2bb9b31b-5f3c-4f72-8e1f-41eb276ee9c6" providerId="ADAL" clId="{6766337D-F933-4FBA-A4EF-366814371C29}" dt="2024-04-28T06:43:15.285" v="12027" actId="164"/>
          <ac:spMkLst>
            <pc:docMk/>
            <pc:sldMk cId="2538427643" sldId="504"/>
            <ac:spMk id="9" creationId="{53E836A6-D5C6-B2A4-1324-900F587640C0}"/>
          </ac:spMkLst>
        </pc:spChg>
        <pc:grpChg chg="add mod">
          <ac:chgData name="Sudvarg, Marion" userId="2bb9b31b-5f3c-4f72-8e1f-41eb276ee9c6" providerId="ADAL" clId="{6766337D-F933-4FBA-A4EF-366814371C29}" dt="2024-04-28T06:43:15.285" v="12027" actId="164"/>
          <ac:grpSpMkLst>
            <pc:docMk/>
            <pc:sldMk cId="2538427643" sldId="504"/>
            <ac:grpSpMk id="10" creationId="{C452DCB3-18C2-1A29-0A69-B6244F002C72}"/>
          </ac:grpSpMkLst>
        </pc:grpChg>
        <pc:picChg chg="add">
          <ac:chgData name="Sudvarg, Marion" userId="2bb9b31b-5f3c-4f72-8e1f-41eb276ee9c6" providerId="ADAL" clId="{6766337D-F933-4FBA-A4EF-366814371C29}" dt="2024-04-28T06:41:40.108" v="12017" actId="22"/>
          <ac:picMkLst>
            <pc:docMk/>
            <pc:sldMk cId="2538427643" sldId="504"/>
            <ac:picMk id="7" creationId="{478741F5-5638-8D09-272B-212243DF7DEB}"/>
          </ac:picMkLst>
        </pc:picChg>
      </pc:sldChg>
      <pc:sldChg chg="modSp add mod ord">
        <pc:chgData name="Sudvarg, Marion" userId="2bb9b31b-5f3c-4f72-8e1f-41eb276ee9c6" providerId="ADAL" clId="{6766337D-F933-4FBA-A4EF-366814371C29}" dt="2024-04-28T06:36:17.062" v="12014" actId="20577"/>
        <pc:sldMkLst>
          <pc:docMk/>
          <pc:sldMk cId="2340634886" sldId="505"/>
        </pc:sldMkLst>
        <pc:spChg chg="mod">
          <ac:chgData name="Sudvarg, Marion" userId="2bb9b31b-5f3c-4f72-8e1f-41eb276ee9c6" providerId="ADAL" clId="{6766337D-F933-4FBA-A4EF-366814371C29}" dt="2024-04-28T06:36:09.481" v="12007" actId="20577"/>
          <ac:spMkLst>
            <pc:docMk/>
            <pc:sldMk cId="2340634886" sldId="505"/>
            <ac:spMk id="2" creationId="{B5A131E3-671C-AE17-92F9-FBD42E4F6D45}"/>
          </ac:spMkLst>
        </pc:spChg>
        <pc:spChg chg="mod">
          <ac:chgData name="Sudvarg, Marion" userId="2bb9b31b-5f3c-4f72-8e1f-41eb276ee9c6" providerId="ADAL" clId="{6766337D-F933-4FBA-A4EF-366814371C29}" dt="2024-04-28T06:36:17.062" v="12014" actId="20577"/>
          <ac:spMkLst>
            <pc:docMk/>
            <pc:sldMk cId="2340634886" sldId="505"/>
            <ac:spMk id="3" creationId="{6D94A750-5B04-A14D-76E6-FDF6AB34B165}"/>
          </ac:spMkLst>
        </pc:spChg>
      </pc:sldChg>
      <pc:sldChg chg="add">
        <pc:chgData name="Sudvarg, Marion" userId="2bb9b31b-5f3c-4f72-8e1f-41eb276ee9c6" providerId="ADAL" clId="{6766337D-F933-4FBA-A4EF-366814371C29}" dt="2024-04-30T03:22:03.953" v="14793"/>
        <pc:sldMkLst>
          <pc:docMk/>
          <pc:sldMk cId="702420582" sldId="506"/>
        </pc:sldMkLst>
      </pc:sldChg>
      <pc:sldChg chg="addSp delSp modSp new del mod modNotesTx">
        <pc:chgData name="Sudvarg, Marion" userId="2bb9b31b-5f3c-4f72-8e1f-41eb276ee9c6" providerId="ADAL" clId="{6766337D-F933-4FBA-A4EF-366814371C29}" dt="2024-04-30T03:21:59.135" v="14792" actId="2696"/>
        <pc:sldMkLst>
          <pc:docMk/>
          <pc:sldMk cId="2240943554" sldId="506"/>
        </pc:sldMkLst>
        <pc:spChg chg="del">
          <ac:chgData name="Sudvarg, Marion" userId="2bb9b31b-5f3c-4f72-8e1f-41eb276ee9c6" providerId="ADAL" clId="{6766337D-F933-4FBA-A4EF-366814371C29}" dt="2024-04-28T18:01:05.507" v="12486" actId="478"/>
          <ac:spMkLst>
            <pc:docMk/>
            <pc:sldMk cId="2240943554" sldId="506"/>
            <ac:spMk id="2" creationId="{6D15408D-C7E1-249D-7717-D434D8BE692B}"/>
          </ac:spMkLst>
        </pc:spChg>
        <pc:spChg chg="del">
          <ac:chgData name="Sudvarg, Marion" userId="2bb9b31b-5f3c-4f72-8e1f-41eb276ee9c6" providerId="ADAL" clId="{6766337D-F933-4FBA-A4EF-366814371C29}" dt="2024-04-28T18:01:08.012" v="12487" actId="478"/>
          <ac:spMkLst>
            <pc:docMk/>
            <pc:sldMk cId="2240943554" sldId="506"/>
            <ac:spMk id="3" creationId="{1CCA1607-2088-C818-C9A8-F9CF1999C51C}"/>
          </ac:spMkLst>
        </pc:spChg>
        <pc:spChg chg="del">
          <ac:chgData name="Sudvarg, Marion" userId="2bb9b31b-5f3c-4f72-8e1f-41eb276ee9c6" providerId="ADAL" clId="{6766337D-F933-4FBA-A4EF-366814371C29}" dt="2024-04-28T18:15:05.991" v="12600" actId="478"/>
          <ac:spMkLst>
            <pc:docMk/>
            <pc:sldMk cId="2240943554" sldId="506"/>
            <ac:spMk id="5" creationId="{6DDE3432-A9D4-C15D-1731-B894A19D7658}"/>
          </ac:spMkLst>
        </pc:spChg>
        <pc:spChg chg="add mod">
          <ac:chgData name="Sudvarg, Marion" userId="2bb9b31b-5f3c-4f72-8e1f-41eb276ee9c6" providerId="ADAL" clId="{6766337D-F933-4FBA-A4EF-366814371C29}" dt="2024-04-28T18:09:21.369" v="12551" actId="164"/>
          <ac:spMkLst>
            <pc:docMk/>
            <pc:sldMk cId="2240943554" sldId="506"/>
            <ac:spMk id="8" creationId="{8AC2523E-8124-BF6D-76C6-42FFA243300E}"/>
          </ac:spMkLst>
        </pc:spChg>
        <pc:spChg chg="add mod">
          <ac:chgData name="Sudvarg, Marion" userId="2bb9b31b-5f3c-4f72-8e1f-41eb276ee9c6" providerId="ADAL" clId="{6766337D-F933-4FBA-A4EF-366814371C29}" dt="2024-04-28T18:09:21.369" v="12551" actId="164"/>
          <ac:spMkLst>
            <pc:docMk/>
            <pc:sldMk cId="2240943554" sldId="506"/>
            <ac:spMk id="9" creationId="{5C7C6382-CF68-F99A-2663-993F843F5190}"/>
          </ac:spMkLst>
        </pc:spChg>
        <pc:spChg chg="add mod">
          <ac:chgData name="Sudvarg, Marion" userId="2bb9b31b-5f3c-4f72-8e1f-41eb276ee9c6" providerId="ADAL" clId="{6766337D-F933-4FBA-A4EF-366814371C29}" dt="2024-04-28T18:11:54.014" v="12594" actId="1076"/>
          <ac:spMkLst>
            <pc:docMk/>
            <pc:sldMk cId="2240943554" sldId="506"/>
            <ac:spMk id="13" creationId="{A8944EB9-964D-E850-E5F7-13E70EDF3359}"/>
          </ac:spMkLst>
        </pc:spChg>
        <pc:grpChg chg="add del mod">
          <ac:chgData name="Sudvarg, Marion" userId="2bb9b31b-5f3c-4f72-8e1f-41eb276ee9c6" providerId="ADAL" clId="{6766337D-F933-4FBA-A4EF-366814371C29}" dt="2024-04-28T18:11:40.829" v="12590" actId="478"/>
          <ac:grpSpMkLst>
            <pc:docMk/>
            <pc:sldMk cId="2240943554" sldId="506"/>
            <ac:grpSpMk id="10" creationId="{3A497B23-AF76-B9FE-E1B3-7765FE5B17D3}"/>
          </ac:grpSpMkLst>
        </pc:grpChg>
        <pc:picChg chg="add mod modCrop">
          <ac:chgData name="Sudvarg, Marion" userId="2bb9b31b-5f3c-4f72-8e1f-41eb276ee9c6" providerId="ADAL" clId="{6766337D-F933-4FBA-A4EF-366814371C29}" dt="2024-04-28T18:09:21.369" v="12551" actId="164"/>
          <ac:picMkLst>
            <pc:docMk/>
            <pc:sldMk cId="2240943554" sldId="506"/>
            <ac:picMk id="7" creationId="{CF5CFB2B-86CB-3A07-3595-C645A0A8899F}"/>
          </ac:picMkLst>
        </pc:picChg>
        <pc:cxnChg chg="add del mod">
          <ac:chgData name="Sudvarg, Marion" userId="2bb9b31b-5f3c-4f72-8e1f-41eb276ee9c6" providerId="ADAL" clId="{6766337D-F933-4FBA-A4EF-366814371C29}" dt="2024-04-28T18:11:42.789" v="12591" actId="478"/>
          <ac:cxnSpMkLst>
            <pc:docMk/>
            <pc:sldMk cId="2240943554" sldId="506"/>
            <ac:cxnSpMk id="12" creationId="{D36D917D-34A4-1F5B-4F0C-F2CD1CA75764}"/>
          </ac:cxnSpMkLst>
        </pc:cxnChg>
      </pc:sldChg>
      <pc:sldChg chg="add">
        <pc:chgData name="Sudvarg, Marion" userId="2bb9b31b-5f3c-4f72-8e1f-41eb276ee9c6" providerId="ADAL" clId="{6766337D-F933-4FBA-A4EF-366814371C29}" dt="2024-04-30T03:22:03.953" v="14793"/>
        <pc:sldMkLst>
          <pc:docMk/>
          <pc:sldMk cId="1991858972" sldId="507"/>
        </pc:sldMkLst>
      </pc:sldChg>
      <pc:sldChg chg="delSp modSp add del mod modTransition modAnim">
        <pc:chgData name="Sudvarg, Marion" userId="2bb9b31b-5f3c-4f72-8e1f-41eb276ee9c6" providerId="ADAL" clId="{6766337D-F933-4FBA-A4EF-366814371C29}" dt="2024-04-30T03:21:59.135" v="14792" actId="2696"/>
        <pc:sldMkLst>
          <pc:docMk/>
          <pc:sldMk cId="2361682754" sldId="507"/>
        </pc:sldMkLst>
        <pc:spChg chg="del">
          <ac:chgData name="Sudvarg, Marion" userId="2bb9b31b-5f3c-4f72-8e1f-41eb276ee9c6" providerId="ADAL" clId="{6766337D-F933-4FBA-A4EF-366814371C29}" dt="2024-04-28T18:15:03.150" v="12599" actId="478"/>
          <ac:spMkLst>
            <pc:docMk/>
            <pc:sldMk cId="2361682754" sldId="507"/>
            <ac:spMk id="5" creationId="{6DDE3432-A9D4-C15D-1731-B894A19D7658}"/>
          </ac:spMkLst>
        </pc:spChg>
        <pc:cxnChg chg="mod">
          <ac:chgData name="Sudvarg, Marion" userId="2bb9b31b-5f3c-4f72-8e1f-41eb276ee9c6" providerId="ADAL" clId="{6766337D-F933-4FBA-A4EF-366814371C29}" dt="2024-04-28T18:14:53.711" v="12598" actId="14100"/>
          <ac:cxnSpMkLst>
            <pc:docMk/>
            <pc:sldMk cId="2361682754" sldId="507"/>
            <ac:cxnSpMk id="12" creationId="{D36D917D-34A4-1F5B-4F0C-F2CD1CA75764}"/>
          </ac:cxnSpMkLst>
        </pc:cxnChg>
      </pc:sldChg>
      <pc:sldChg chg="add setBg">
        <pc:chgData name="Sudvarg, Marion" userId="2bb9b31b-5f3c-4f72-8e1f-41eb276ee9c6" providerId="ADAL" clId="{6766337D-F933-4FBA-A4EF-366814371C29}" dt="2024-04-30T03:22:03.953" v="14793"/>
        <pc:sldMkLst>
          <pc:docMk/>
          <pc:sldMk cId="1963724550" sldId="508"/>
        </pc:sldMkLst>
      </pc:sldChg>
      <pc:sldChg chg="addSp delSp modSp new del mod setBg modAnim">
        <pc:chgData name="Sudvarg, Marion" userId="2bb9b31b-5f3c-4f72-8e1f-41eb276ee9c6" providerId="ADAL" clId="{6766337D-F933-4FBA-A4EF-366814371C29}" dt="2024-04-30T03:21:59.135" v="14792" actId="2696"/>
        <pc:sldMkLst>
          <pc:docMk/>
          <pc:sldMk cId="2660925431" sldId="508"/>
        </pc:sldMkLst>
        <pc:spChg chg="del">
          <ac:chgData name="Sudvarg, Marion" userId="2bb9b31b-5f3c-4f72-8e1f-41eb276ee9c6" providerId="ADAL" clId="{6766337D-F933-4FBA-A4EF-366814371C29}" dt="2024-04-28T18:19:24.833" v="12621" actId="478"/>
          <ac:spMkLst>
            <pc:docMk/>
            <pc:sldMk cId="2660925431" sldId="508"/>
            <ac:spMk id="2" creationId="{66CE94A6-9C49-0093-B35E-5E4DE83A1CB7}"/>
          </ac:spMkLst>
        </pc:spChg>
        <pc:spChg chg="del">
          <ac:chgData name="Sudvarg, Marion" userId="2bb9b31b-5f3c-4f72-8e1f-41eb276ee9c6" providerId="ADAL" clId="{6766337D-F933-4FBA-A4EF-366814371C29}" dt="2024-04-28T18:19:24.213" v="12620" actId="478"/>
          <ac:spMkLst>
            <pc:docMk/>
            <pc:sldMk cId="2660925431" sldId="508"/>
            <ac:spMk id="3" creationId="{B5627E97-27DF-4331-8D04-437165C80DCD}"/>
          </ac:spMkLst>
        </pc:spChg>
        <pc:spChg chg="del">
          <ac:chgData name="Sudvarg, Marion" userId="2bb9b31b-5f3c-4f72-8e1f-41eb276ee9c6" providerId="ADAL" clId="{6766337D-F933-4FBA-A4EF-366814371C29}" dt="2024-04-28T18:19:22.519" v="12619" actId="478"/>
          <ac:spMkLst>
            <pc:docMk/>
            <pc:sldMk cId="2660925431" sldId="508"/>
            <ac:spMk id="5" creationId="{D6D8415D-5122-6986-5C73-699675A70393}"/>
          </ac:spMkLst>
        </pc:spChg>
        <pc:spChg chg="add mod">
          <ac:chgData name="Sudvarg, Marion" userId="2bb9b31b-5f3c-4f72-8e1f-41eb276ee9c6" providerId="ADAL" clId="{6766337D-F933-4FBA-A4EF-366814371C29}" dt="2024-04-28T18:32:19.401" v="12636"/>
          <ac:spMkLst>
            <pc:docMk/>
            <pc:sldMk cId="2660925431" sldId="508"/>
            <ac:spMk id="10" creationId="{31FECEED-BA91-E79A-8147-712BF9E9F28B}"/>
          </ac:spMkLst>
        </pc:spChg>
        <pc:spChg chg="add mod ord">
          <ac:chgData name="Sudvarg, Marion" userId="2bb9b31b-5f3c-4f72-8e1f-41eb276ee9c6" providerId="ADAL" clId="{6766337D-F933-4FBA-A4EF-366814371C29}" dt="2024-04-28T18:39:05.489" v="12676"/>
          <ac:spMkLst>
            <pc:docMk/>
            <pc:sldMk cId="2660925431" sldId="508"/>
            <ac:spMk id="11" creationId="{6B939481-1B69-B0A1-A84E-D0A9AD166DA7}"/>
          </ac:spMkLst>
        </pc:spChg>
        <pc:picChg chg="add mod">
          <ac:chgData name="Sudvarg, Marion" userId="2bb9b31b-5f3c-4f72-8e1f-41eb276ee9c6" providerId="ADAL" clId="{6766337D-F933-4FBA-A4EF-366814371C29}" dt="2024-04-28T18:22:05.452" v="12633" actId="1076"/>
          <ac:picMkLst>
            <pc:docMk/>
            <pc:sldMk cId="2660925431" sldId="508"/>
            <ac:picMk id="6" creationId="{FF8C9C18-41B4-DD69-BEA6-1522F8BED1D3}"/>
          </ac:picMkLst>
        </pc:picChg>
        <pc:picChg chg="add mod ord modCrop">
          <ac:chgData name="Sudvarg, Marion" userId="2bb9b31b-5f3c-4f72-8e1f-41eb276ee9c6" providerId="ADAL" clId="{6766337D-F933-4FBA-A4EF-366814371C29}" dt="2024-04-28T18:38:03.828" v="12669" actId="688"/>
          <ac:picMkLst>
            <pc:docMk/>
            <pc:sldMk cId="2660925431" sldId="508"/>
            <ac:picMk id="8" creationId="{44A82C05-B00C-4FD0-03A9-44BFDCB12307}"/>
          </ac:picMkLst>
        </pc:picChg>
        <pc:picChg chg="add mod">
          <ac:chgData name="Sudvarg, Marion" userId="2bb9b31b-5f3c-4f72-8e1f-41eb276ee9c6" providerId="ADAL" clId="{6766337D-F933-4FBA-A4EF-366814371C29}" dt="2024-04-28T18:32:19.401" v="12636"/>
          <ac:picMkLst>
            <pc:docMk/>
            <pc:sldMk cId="2660925431" sldId="508"/>
            <ac:picMk id="9" creationId="{919AF6F0-09A1-FA45-310C-11FCAC69773F}"/>
          </ac:picMkLst>
        </pc:picChg>
        <pc:picChg chg="add mod">
          <ac:chgData name="Sudvarg, Marion" userId="2bb9b31b-5f3c-4f72-8e1f-41eb276ee9c6" providerId="ADAL" clId="{6766337D-F933-4FBA-A4EF-366814371C29}" dt="2024-04-28T18:33:51.209" v="12643" actId="1076"/>
          <ac:picMkLst>
            <pc:docMk/>
            <pc:sldMk cId="2660925431" sldId="508"/>
            <ac:picMk id="12" creationId="{B550595A-A3CA-77E4-BCEA-6B51F9C1CD98}"/>
          </ac:picMkLst>
        </pc:picChg>
        <pc:picChg chg="add mod">
          <ac:chgData name="Sudvarg, Marion" userId="2bb9b31b-5f3c-4f72-8e1f-41eb276ee9c6" providerId="ADAL" clId="{6766337D-F933-4FBA-A4EF-366814371C29}" dt="2024-04-28T18:39:26.467" v="12687" actId="14100"/>
          <ac:picMkLst>
            <pc:docMk/>
            <pc:sldMk cId="2660925431" sldId="508"/>
            <ac:picMk id="18" creationId="{D80F109F-6FBD-FE01-6F94-55D643F73BB7}"/>
          </ac:picMkLst>
        </pc:picChg>
        <pc:cxnChg chg="add mod">
          <ac:chgData name="Sudvarg, Marion" userId="2bb9b31b-5f3c-4f72-8e1f-41eb276ee9c6" providerId="ADAL" clId="{6766337D-F933-4FBA-A4EF-366814371C29}" dt="2024-04-28T18:35:16.173" v="12656" actId="14100"/>
          <ac:cxnSpMkLst>
            <pc:docMk/>
            <pc:sldMk cId="2660925431" sldId="508"/>
            <ac:cxnSpMk id="14" creationId="{29D8A7EE-249A-7912-4FCA-615F2E49A26D}"/>
          </ac:cxnSpMkLst>
        </pc:cxnChg>
      </pc:sldChg>
      <pc:sldChg chg="modSp add del mod modAnim">
        <pc:chgData name="Sudvarg, Marion" userId="2bb9b31b-5f3c-4f72-8e1f-41eb276ee9c6" providerId="ADAL" clId="{6766337D-F933-4FBA-A4EF-366814371C29}" dt="2024-04-28T18:39:34.233" v="12688" actId="47"/>
        <pc:sldMkLst>
          <pc:docMk/>
          <pc:sldMk cId="415628165" sldId="509"/>
        </pc:sldMkLst>
        <pc:picChg chg="mod">
          <ac:chgData name="Sudvarg, Marion" userId="2bb9b31b-5f3c-4f72-8e1f-41eb276ee9c6" providerId="ADAL" clId="{6766337D-F933-4FBA-A4EF-366814371C29}" dt="2024-04-28T18:38:41.748" v="12673" actId="1076"/>
          <ac:picMkLst>
            <pc:docMk/>
            <pc:sldMk cId="415628165" sldId="509"/>
            <ac:picMk id="8" creationId="{44A82C05-B00C-4FD0-03A9-44BFDCB12307}"/>
          </ac:picMkLst>
        </pc:picChg>
      </pc:sldChg>
      <pc:sldChg chg="add setBg">
        <pc:chgData name="Sudvarg, Marion" userId="2bb9b31b-5f3c-4f72-8e1f-41eb276ee9c6" providerId="ADAL" clId="{6766337D-F933-4FBA-A4EF-366814371C29}" dt="2024-04-30T03:22:03.953" v="14793"/>
        <pc:sldMkLst>
          <pc:docMk/>
          <pc:sldMk cId="2326611845" sldId="509"/>
        </pc:sldMkLst>
      </pc:sldChg>
      <pc:sldChg chg="modSp add del mod modTransition modAnim">
        <pc:chgData name="Sudvarg, Marion" userId="2bb9b31b-5f3c-4f72-8e1f-41eb276ee9c6" providerId="ADAL" clId="{6766337D-F933-4FBA-A4EF-366814371C29}" dt="2024-04-30T03:21:59.135" v="14792" actId="2696"/>
        <pc:sldMkLst>
          <pc:docMk/>
          <pc:sldMk cId="3195198754" sldId="509"/>
        </pc:sldMkLst>
        <pc:picChg chg="mod">
          <ac:chgData name="Sudvarg, Marion" userId="2bb9b31b-5f3c-4f72-8e1f-41eb276ee9c6" providerId="ADAL" clId="{6766337D-F933-4FBA-A4EF-366814371C29}" dt="2024-04-28T18:40:11.643" v="12704" actId="1076"/>
          <ac:picMkLst>
            <pc:docMk/>
            <pc:sldMk cId="3195198754" sldId="509"/>
            <ac:picMk id="18" creationId="{D80F109F-6FBD-FE01-6F94-55D643F73BB7}"/>
          </ac:picMkLst>
        </pc:picChg>
      </pc:sldChg>
      <pc:sldChg chg="modSp add del mod ord modTransition">
        <pc:chgData name="Sudvarg, Marion" userId="2bb9b31b-5f3c-4f72-8e1f-41eb276ee9c6" providerId="ADAL" clId="{6766337D-F933-4FBA-A4EF-366814371C29}" dt="2024-04-30T03:21:59.135" v="14792" actId="2696"/>
        <pc:sldMkLst>
          <pc:docMk/>
          <pc:sldMk cId="36327741" sldId="510"/>
        </pc:sldMkLst>
        <pc:picChg chg="mod">
          <ac:chgData name="Sudvarg, Marion" userId="2bb9b31b-5f3c-4f72-8e1f-41eb276ee9c6" providerId="ADAL" clId="{6766337D-F933-4FBA-A4EF-366814371C29}" dt="2024-04-28T18:39:59.776" v="12696" actId="1076"/>
          <ac:picMkLst>
            <pc:docMk/>
            <pc:sldMk cId="36327741" sldId="510"/>
            <ac:picMk id="8" creationId="{44A82C05-B00C-4FD0-03A9-44BFDCB12307}"/>
          </ac:picMkLst>
        </pc:picChg>
      </pc:sldChg>
      <pc:sldChg chg="add setBg">
        <pc:chgData name="Sudvarg, Marion" userId="2bb9b31b-5f3c-4f72-8e1f-41eb276ee9c6" providerId="ADAL" clId="{6766337D-F933-4FBA-A4EF-366814371C29}" dt="2024-04-30T03:22:03.953" v="14793"/>
        <pc:sldMkLst>
          <pc:docMk/>
          <pc:sldMk cId="2440020999" sldId="510"/>
        </pc:sldMkLst>
      </pc:sldChg>
      <pc:sldChg chg="add setBg">
        <pc:chgData name="Sudvarg, Marion" userId="2bb9b31b-5f3c-4f72-8e1f-41eb276ee9c6" providerId="ADAL" clId="{6766337D-F933-4FBA-A4EF-366814371C29}" dt="2024-04-30T03:22:03.953" v="14793"/>
        <pc:sldMkLst>
          <pc:docMk/>
          <pc:sldMk cId="2593782667" sldId="511"/>
        </pc:sldMkLst>
      </pc:sldChg>
      <pc:sldChg chg="addSp delSp modSp add del mod ord modTransition delAnim modAnim">
        <pc:chgData name="Sudvarg, Marion" userId="2bb9b31b-5f3c-4f72-8e1f-41eb276ee9c6" providerId="ADAL" clId="{6766337D-F933-4FBA-A4EF-366814371C29}" dt="2024-04-30T03:21:59.135" v="14792" actId="2696"/>
        <pc:sldMkLst>
          <pc:docMk/>
          <pc:sldMk cId="4030280177" sldId="511"/>
        </pc:sldMkLst>
        <pc:spChg chg="mod">
          <ac:chgData name="Sudvarg, Marion" userId="2bb9b31b-5f3c-4f72-8e1f-41eb276ee9c6" providerId="ADAL" clId="{6766337D-F933-4FBA-A4EF-366814371C29}" dt="2024-04-28T18:47:44.662" v="12750" actId="1076"/>
          <ac:spMkLst>
            <pc:docMk/>
            <pc:sldMk cId="4030280177" sldId="511"/>
            <ac:spMk id="11" creationId="{6B939481-1B69-B0A1-A84E-D0A9AD166DA7}"/>
          </ac:spMkLst>
        </pc:spChg>
        <pc:spChg chg="add del mod topLvl">
          <ac:chgData name="Sudvarg, Marion" userId="2bb9b31b-5f3c-4f72-8e1f-41eb276ee9c6" providerId="ADAL" clId="{6766337D-F933-4FBA-A4EF-366814371C29}" dt="2024-04-28T18:48:39.509" v="12760"/>
          <ac:spMkLst>
            <pc:docMk/>
            <pc:sldMk cId="4030280177" sldId="511"/>
            <ac:spMk id="13" creationId="{EB8D5761-B6A6-437F-FCC9-6A3AABE231C2}"/>
          </ac:spMkLst>
        </pc:spChg>
        <pc:grpChg chg="add del mod">
          <ac:chgData name="Sudvarg, Marion" userId="2bb9b31b-5f3c-4f72-8e1f-41eb276ee9c6" providerId="ADAL" clId="{6766337D-F933-4FBA-A4EF-366814371C29}" dt="2024-04-28T18:48:26.766" v="12759" actId="165"/>
          <ac:grpSpMkLst>
            <pc:docMk/>
            <pc:sldMk cId="4030280177" sldId="511"/>
            <ac:grpSpMk id="15" creationId="{5E6BB8C4-13BF-6D0C-E8AC-9FD1E0084B93}"/>
          </ac:grpSpMkLst>
        </pc:grpChg>
        <pc:picChg chg="add del mod modCrop">
          <ac:chgData name="Sudvarg, Marion" userId="2bb9b31b-5f3c-4f72-8e1f-41eb276ee9c6" providerId="ADAL" clId="{6766337D-F933-4FBA-A4EF-366814371C29}" dt="2024-04-28T18:47:42.523" v="12748" actId="478"/>
          <ac:picMkLst>
            <pc:docMk/>
            <pc:sldMk cId="4030280177" sldId="511"/>
            <ac:picMk id="3" creationId="{E2042C72-ABA8-9FE8-0620-7C0BDB8C3542}"/>
          </ac:picMkLst>
        </pc:picChg>
        <pc:picChg chg="add del mod topLvl modCrop">
          <ac:chgData name="Sudvarg, Marion" userId="2bb9b31b-5f3c-4f72-8e1f-41eb276ee9c6" providerId="ADAL" clId="{6766337D-F933-4FBA-A4EF-366814371C29}" dt="2024-04-28T18:48:39.509" v="12760"/>
          <ac:picMkLst>
            <pc:docMk/>
            <pc:sldMk cId="4030280177" sldId="511"/>
            <ac:picMk id="7" creationId="{02F2F9FC-1E58-358C-3D44-5710308DB472}"/>
          </ac:picMkLst>
        </pc:picChg>
        <pc:picChg chg="mod">
          <ac:chgData name="Sudvarg, Marion" userId="2bb9b31b-5f3c-4f72-8e1f-41eb276ee9c6" providerId="ADAL" clId="{6766337D-F933-4FBA-A4EF-366814371C29}" dt="2024-04-28T18:48:39.509" v="12760"/>
          <ac:picMkLst>
            <pc:docMk/>
            <pc:sldMk cId="4030280177" sldId="511"/>
            <ac:picMk id="16" creationId="{C27AAA97-34FA-6DA8-B5C5-42AF504A0469}"/>
          </ac:picMkLst>
        </pc:picChg>
      </pc:sldChg>
      <pc:sldChg chg="addSp delSp modSp new mod setBg modAnim">
        <pc:chgData name="Sudvarg, Marion" userId="2bb9b31b-5f3c-4f72-8e1f-41eb276ee9c6" providerId="ADAL" clId="{6766337D-F933-4FBA-A4EF-366814371C29}" dt="2024-04-30T03:43:35.344" v="15581"/>
        <pc:sldMkLst>
          <pc:docMk/>
          <pc:sldMk cId="3434659792" sldId="512"/>
        </pc:sldMkLst>
        <pc:spChg chg="del">
          <ac:chgData name="Sudvarg, Marion" userId="2bb9b31b-5f3c-4f72-8e1f-41eb276ee9c6" providerId="ADAL" clId="{6766337D-F933-4FBA-A4EF-366814371C29}" dt="2024-04-28T18:55:53.130" v="12767" actId="478"/>
          <ac:spMkLst>
            <pc:docMk/>
            <pc:sldMk cId="3434659792" sldId="512"/>
            <ac:spMk id="2" creationId="{AB229C6E-C4C9-A1DB-6AD4-95B2CF15B4DA}"/>
          </ac:spMkLst>
        </pc:spChg>
        <pc:spChg chg="del">
          <ac:chgData name="Sudvarg, Marion" userId="2bb9b31b-5f3c-4f72-8e1f-41eb276ee9c6" providerId="ADAL" clId="{6766337D-F933-4FBA-A4EF-366814371C29}" dt="2024-04-28T18:55:54.578" v="12768" actId="478"/>
          <ac:spMkLst>
            <pc:docMk/>
            <pc:sldMk cId="3434659792" sldId="512"/>
            <ac:spMk id="3" creationId="{E545EF91-34F2-A483-AD42-70451B78A86B}"/>
          </ac:spMkLst>
        </pc:spChg>
        <pc:spChg chg="del">
          <ac:chgData name="Sudvarg, Marion" userId="2bb9b31b-5f3c-4f72-8e1f-41eb276ee9c6" providerId="ADAL" clId="{6766337D-F933-4FBA-A4EF-366814371C29}" dt="2024-04-28T18:51:53.677" v="12766" actId="478"/>
          <ac:spMkLst>
            <pc:docMk/>
            <pc:sldMk cId="3434659792" sldId="512"/>
            <ac:spMk id="5" creationId="{1BDAFA0E-946F-F945-6124-9B097A5D9AA6}"/>
          </ac:spMkLst>
        </pc:spChg>
        <pc:spChg chg="add">
          <ac:chgData name="Sudvarg, Marion" userId="2bb9b31b-5f3c-4f72-8e1f-41eb276ee9c6" providerId="ADAL" clId="{6766337D-F933-4FBA-A4EF-366814371C29}" dt="2024-04-28T18:49:16.337" v="12828"/>
          <ac:spMkLst>
            <pc:docMk/>
            <pc:sldMk cId="3434659792" sldId="512"/>
            <ac:spMk id="28" creationId="{CA53641C-1B28-6BC1-5458-C3E4E6ECDF42}"/>
          </ac:spMkLst>
        </pc:spChg>
        <pc:grpChg chg="add del mod">
          <ac:chgData name="Sudvarg, Marion" userId="2bb9b31b-5f3c-4f72-8e1f-41eb276ee9c6" providerId="ADAL" clId="{6766337D-F933-4FBA-A4EF-366814371C29}" dt="2024-04-28T19:00:54.584" v="12771" actId="165"/>
          <ac:grpSpMkLst>
            <pc:docMk/>
            <pc:sldMk cId="3434659792" sldId="512"/>
            <ac:grpSpMk id="6" creationId="{D5D01996-1D06-302D-18D3-0482B8CAFC4A}"/>
          </ac:grpSpMkLst>
        </pc:grpChg>
        <pc:grpChg chg="add mod">
          <ac:chgData name="Sudvarg, Marion" userId="2bb9b31b-5f3c-4f72-8e1f-41eb276ee9c6" providerId="ADAL" clId="{6766337D-F933-4FBA-A4EF-366814371C29}" dt="2024-04-30T03:39:42.002" v="15536" actId="1076"/>
          <ac:grpSpMkLst>
            <pc:docMk/>
            <pc:sldMk cId="3434659792" sldId="512"/>
            <ac:grpSpMk id="13" creationId="{A5ACB304-7899-AE0F-B4AC-37C2AADCFF83}"/>
          </ac:grpSpMkLst>
        </pc:grpChg>
        <pc:grpChg chg="add mod topLvl">
          <ac:chgData name="Sudvarg, Marion" userId="2bb9b31b-5f3c-4f72-8e1f-41eb276ee9c6" providerId="ADAL" clId="{6766337D-F933-4FBA-A4EF-366814371C29}" dt="2024-04-30T03:42:40.887" v="15571" actId="164"/>
          <ac:grpSpMkLst>
            <pc:docMk/>
            <pc:sldMk cId="3434659792" sldId="512"/>
            <ac:grpSpMk id="14" creationId="{9502052C-1B80-B843-52BD-333D953A09D8}"/>
          </ac:grpSpMkLst>
        </pc:grpChg>
        <pc:grpChg chg="add del mod">
          <ac:chgData name="Sudvarg, Marion" userId="2bb9b31b-5f3c-4f72-8e1f-41eb276ee9c6" providerId="ADAL" clId="{6766337D-F933-4FBA-A4EF-366814371C29}" dt="2024-04-28T19:03:09.300" v="12793" actId="165"/>
          <ac:grpSpMkLst>
            <pc:docMk/>
            <pc:sldMk cId="3434659792" sldId="512"/>
            <ac:grpSpMk id="17" creationId="{ADBCD996-CFBD-2BB9-AC54-D60F22B0BF4A}"/>
          </ac:grpSpMkLst>
        </pc:grpChg>
        <pc:grpChg chg="add mod">
          <ac:chgData name="Sudvarg, Marion" userId="2bb9b31b-5f3c-4f72-8e1f-41eb276ee9c6" providerId="ADAL" clId="{6766337D-F933-4FBA-A4EF-366814371C29}" dt="2024-04-28T19:08:05.355" v="12810" actId="1076"/>
          <ac:grpSpMkLst>
            <pc:docMk/>
            <pc:sldMk cId="3434659792" sldId="512"/>
            <ac:grpSpMk id="24" creationId="{897CB2E9-4CBE-6C7B-23CB-011B3477540D}"/>
          </ac:grpSpMkLst>
        </pc:grpChg>
        <pc:grpChg chg="add mod">
          <ac:chgData name="Sudvarg, Marion" userId="2bb9b31b-5f3c-4f72-8e1f-41eb276ee9c6" providerId="ADAL" clId="{6766337D-F933-4FBA-A4EF-366814371C29}" dt="2024-04-28T19:06:07.735" v="12802" actId="164"/>
          <ac:grpSpMkLst>
            <pc:docMk/>
            <pc:sldMk cId="3434659792" sldId="512"/>
            <ac:grpSpMk id="25" creationId="{7A57A5A5-BCAB-5B8F-ED47-A2864B5BE6A2}"/>
          </ac:grpSpMkLst>
        </pc:grpChg>
        <pc:grpChg chg="add mod">
          <ac:chgData name="Sudvarg, Marion" userId="2bb9b31b-5f3c-4f72-8e1f-41eb276ee9c6" providerId="ADAL" clId="{6766337D-F933-4FBA-A4EF-366814371C29}" dt="2024-04-30T03:30:45.449" v="15459" actId="164"/>
          <ac:grpSpMkLst>
            <pc:docMk/>
            <pc:sldMk cId="3434659792" sldId="512"/>
            <ac:grpSpMk id="27" creationId="{17D3B352-0E64-80D9-0F44-224067CEB8A8}"/>
          </ac:grpSpMkLst>
        </pc:grpChg>
        <pc:grpChg chg="add del mod">
          <ac:chgData name="Sudvarg, Marion" userId="2bb9b31b-5f3c-4f72-8e1f-41eb276ee9c6" providerId="ADAL" clId="{6766337D-F933-4FBA-A4EF-366814371C29}" dt="2024-04-30T03:41:14.082" v="15552" actId="165"/>
          <ac:grpSpMkLst>
            <pc:docMk/>
            <pc:sldMk cId="3434659792" sldId="512"/>
            <ac:grpSpMk id="39" creationId="{00C6701B-5245-E05D-B386-012D353A433B}"/>
          </ac:grpSpMkLst>
        </pc:grpChg>
        <pc:grpChg chg="add mod">
          <ac:chgData name="Sudvarg, Marion" userId="2bb9b31b-5f3c-4f72-8e1f-41eb276ee9c6" providerId="ADAL" clId="{6766337D-F933-4FBA-A4EF-366814371C29}" dt="2024-04-30T03:42:40.887" v="15571" actId="164"/>
          <ac:grpSpMkLst>
            <pc:docMk/>
            <pc:sldMk cId="3434659792" sldId="512"/>
            <ac:grpSpMk id="44" creationId="{E0DAA946-3A70-18F7-2971-8D1729A16969}"/>
          </ac:grpSpMkLst>
        </pc:grpChg>
        <pc:grpChg chg="add mod">
          <ac:chgData name="Sudvarg, Marion" userId="2bb9b31b-5f3c-4f72-8e1f-41eb276ee9c6" providerId="ADAL" clId="{6766337D-F933-4FBA-A4EF-366814371C29}" dt="2024-04-30T03:43:25.059" v="15579" actId="1076"/>
          <ac:grpSpMkLst>
            <pc:docMk/>
            <pc:sldMk cId="3434659792" sldId="512"/>
            <ac:grpSpMk id="45" creationId="{DADE94F7-D164-DB85-68CC-D2FB7009313E}"/>
          </ac:grpSpMkLst>
        </pc:grpChg>
        <pc:picChg chg="add mod">
          <ac:chgData name="Sudvarg, Marion" userId="2bb9b31b-5f3c-4f72-8e1f-41eb276ee9c6" providerId="ADAL" clId="{6766337D-F933-4FBA-A4EF-366814371C29}" dt="2024-04-30T03:41:14.082" v="15552" actId="165"/>
          <ac:picMkLst>
            <pc:docMk/>
            <pc:sldMk cId="3434659792" sldId="512"/>
            <ac:picMk id="2" creationId="{949D8DAC-8EAB-E842-D2F8-6041931D2B28}"/>
          </ac:picMkLst>
        </pc:picChg>
        <pc:picChg chg="add mod">
          <ac:chgData name="Sudvarg, Marion" userId="2bb9b31b-5f3c-4f72-8e1f-41eb276ee9c6" providerId="ADAL" clId="{6766337D-F933-4FBA-A4EF-366814371C29}" dt="2024-04-30T03:41:14.082" v="15552" actId="165"/>
          <ac:picMkLst>
            <pc:docMk/>
            <pc:sldMk cId="3434659792" sldId="512"/>
            <ac:picMk id="3" creationId="{E7286A84-3D3D-D385-C413-5CE97DE56A9A}"/>
          </ac:picMkLst>
        </pc:picChg>
        <pc:picChg chg="add mod">
          <ac:chgData name="Sudvarg, Marion" userId="2bb9b31b-5f3c-4f72-8e1f-41eb276ee9c6" providerId="ADAL" clId="{6766337D-F933-4FBA-A4EF-366814371C29}" dt="2024-04-30T03:41:14.082" v="15552" actId="165"/>
          <ac:picMkLst>
            <pc:docMk/>
            <pc:sldMk cId="3434659792" sldId="512"/>
            <ac:picMk id="5" creationId="{0876D88C-FC02-811A-C398-065E928A2692}"/>
          </ac:picMkLst>
        </pc:picChg>
        <pc:picChg chg="add mod">
          <ac:chgData name="Sudvarg, Marion" userId="2bb9b31b-5f3c-4f72-8e1f-41eb276ee9c6" providerId="ADAL" clId="{6766337D-F933-4FBA-A4EF-366814371C29}" dt="2024-04-30T03:41:14.082" v="15552" actId="165"/>
          <ac:picMkLst>
            <pc:docMk/>
            <pc:sldMk cId="3434659792" sldId="512"/>
            <ac:picMk id="6" creationId="{3B2E00EF-2617-003A-8F08-C6960C0B6E33}"/>
          </ac:picMkLst>
        </pc:picChg>
        <pc:picChg chg="del mod topLvl">
          <ac:chgData name="Sudvarg, Marion" userId="2bb9b31b-5f3c-4f72-8e1f-41eb276ee9c6" providerId="ADAL" clId="{6766337D-F933-4FBA-A4EF-366814371C29}" dt="2024-04-28T19:09:30.894" v="12819" actId="478"/>
          <ac:picMkLst>
            <pc:docMk/>
            <pc:sldMk cId="3434659792" sldId="512"/>
            <ac:picMk id="7" creationId="{9066CE2B-7685-866A-8C61-9B2835327E00}"/>
          </ac:picMkLst>
        </pc:picChg>
        <pc:picChg chg="mod ord topLvl">
          <ac:chgData name="Sudvarg, Marion" userId="2bb9b31b-5f3c-4f72-8e1f-41eb276ee9c6" providerId="ADAL" clId="{6766337D-F933-4FBA-A4EF-366814371C29}" dt="2024-04-28T19:02:03.034" v="12791" actId="164"/>
          <ac:picMkLst>
            <pc:docMk/>
            <pc:sldMk cId="3434659792" sldId="512"/>
            <ac:picMk id="8" creationId="{F6887C09-279B-232C-2E19-4FBE5ACD6C87}"/>
          </ac:picMkLst>
        </pc:picChg>
        <pc:picChg chg="mod topLvl">
          <ac:chgData name="Sudvarg, Marion" userId="2bb9b31b-5f3c-4f72-8e1f-41eb276ee9c6" providerId="ADAL" clId="{6766337D-F933-4FBA-A4EF-366814371C29}" dt="2024-04-28T19:02:03.034" v="12791" actId="164"/>
          <ac:picMkLst>
            <pc:docMk/>
            <pc:sldMk cId="3434659792" sldId="512"/>
            <ac:picMk id="9" creationId="{B2CBEF03-61F8-8235-2E40-DA32B81A0C37}"/>
          </ac:picMkLst>
        </pc:picChg>
        <pc:picChg chg="mod topLvl">
          <ac:chgData name="Sudvarg, Marion" userId="2bb9b31b-5f3c-4f72-8e1f-41eb276ee9c6" providerId="ADAL" clId="{6766337D-F933-4FBA-A4EF-366814371C29}" dt="2024-04-28T19:02:03.034" v="12791" actId="164"/>
          <ac:picMkLst>
            <pc:docMk/>
            <pc:sldMk cId="3434659792" sldId="512"/>
            <ac:picMk id="10" creationId="{ED647078-B0FD-5F3E-9A63-054E64B50B02}"/>
          </ac:picMkLst>
        </pc:picChg>
        <pc:picChg chg="mod topLvl">
          <ac:chgData name="Sudvarg, Marion" userId="2bb9b31b-5f3c-4f72-8e1f-41eb276ee9c6" providerId="ADAL" clId="{6766337D-F933-4FBA-A4EF-366814371C29}" dt="2024-04-30T03:41:14.082" v="15552" actId="165"/>
          <ac:picMkLst>
            <pc:docMk/>
            <pc:sldMk cId="3434659792" sldId="512"/>
            <ac:picMk id="11" creationId="{FF1E9719-88EB-FEAD-9F8C-981F39707F81}"/>
          </ac:picMkLst>
        </pc:picChg>
        <pc:picChg chg="del mod topLvl">
          <ac:chgData name="Sudvarg, Marion" userId="2bb9b31b-5f3c-4f72-8e1f-41eb276ee9c6" providerId="ADAL" clId="{6766337D-F933-4FBA-A4EF-366814371C29}" dt="2024-04-28T19:09:46.934" v="12821" actId="478"/>
          <ac:picMkLst>
            <pc:docMk/>
            <pc:sldMk cId="3434659792" sldId="512"/>
            <ac:picMk id="12" creationId="{2E6AABED-AB23-C5CA-A92C-8DA037F211F0}"/>
          </ac:picMkLst>
        </pc:picChg>
        <pc:picChg chg="add mod">
          <ac:chgData name="Sudvarg, Marion" userId="2bb9b31b-5f3c-4f72-8e1f-41eb276ee9c6" providerId="ADAL" clId="{6766337D-F933-4FBA-A4EF-366814371C29}" dt="2024-04-30T03:30:45.449" v="15459" actId="164"/>
          <ac:picMkLst>
            <pc:docMk/>
            <pc:sldMk cId="3434659792" sldId="512"/>
            <ac:picMk id="12" creationId="{88611BCA-5D73-B057-1578-93AF29349DBB}"/>
          </ac:picMkLst>
        </pc:picChg>
        <pc:picChg chg="del mod topLvl">
          <ac:chgData name="Sudvarg, Marion" userId="2bb9b31b-5f3c-4f72-8e1f-41eb276ee9c6" providerId="ADAL" clId="{6766337D-F933-4FBA-A4EF-366814371C29}" dt="2024-04-28T19:09:31.452" v="12820" actId="478"/>
          <ac:picMkLst>
            <pc:docMk/>
            <pc:sldMk cId="3434659792" sldId="512"/>
            <ac:picMk id="13" creationId="{040D65CB-7E9F-9802-CA50-BF55808E8CFC}"/>
          </ac:picMkLst>
        </pc:picChg>
        <pc:picChg chg="add del mod topLvl">
          <ac:chgData name="Sudvarg, Marion" userId="2bb9b31b-5f3c-4f72-8e1f-41eb276ee9c6" providerId="ADAL" clId="{6766337D-F933-4FBA-A4EF-366814371C29}" dt="2024-04-28T19:09:30.014" v="12817" actId="478"/>
          <ac:picMkLst>
            <pc:docMk/>
            <pc:sldMk cId="3434659792" sldId="512"/>
            <ac:picMk id="14" creationId="{91892CDE-435C-CB7D-A09E-17468F605A20}"/>
          </ac:picMkLst>
        </pc:picChg>
        <pc:picChg chg="add del mod topLvl">
          <ac:chgData name="Sudvarg, Marion" userId="2bb9b31b-5f3c-4f72-8e1f-41eb276ee9c6" providerId="ADAL" clId="{6766337D-F933-4FBA-A4EF-366814371C29}" dt="2024-04-28T19:09:30.614" v="12818" actId="478"/>
          <ac:picMkLst>
            <pc:docMk/>
            <pc:sldMk cId="3434659792" sldId="512"/>
            <ac:picMk id="15" creationId="{536381E9-5578-1CBA-B653-5CDE487F7E03}"/>
          </ac:picMkLst>
        </pc:picChg>
        <pc:picChg chg="add mod topLvl">
          <ac:chgData name="Sudvarg, Marion" userId="2bb9b31b-5f3c-4f72-8e1f-41eb276ee9c6" providerId="ADAL" clId="{6766337D-F933-4FBA-A4EF-366814371C29}" dt="2024-04-30T03:42:40.887" v="15571" actId="164"/>
          <ac:picMkLst>
            <pc:docMk/>
            <pc:sldMk cId="3434659792" sldId="512"/>
            <ac:picMk id="16" creationId="{2FA3B7AA-FA60-2D6F-2867-660B4BFE449D}"/>
          </ac:picMkLst>
        </pc:picChg>
        <pc:picChg chg="del mod topLvl">
          <ac:chgData name="Sudvarg, Marion" userId="2bb9b31b-5f3c-4f72-8e1f-41eb276ee9c6" providerId="ADAL" clId="{6766337D-F933-4FBA-A4EF-366814371C29}" dt="2024-04-28T19:09:29.484" v="12816" actId="478"/>
          <ac:picMkLst>
            <pc:docMk/>
            <pc:sldMk cId="3434659792" sldId="512"/>
            <ac:picMk id="16" creationId="{D13E0D27-F6A2-186C-6D5C-7BBD29BE6115}"/>
          </ac:picMkLst>
        </pc:picChg>
        <pc:picChg chg="mod topLvl">
          <ac:chgData name="Sudvarg, Marion" userId="2bb9b31b-5f3c-4f72-8e1f-41eb276ee9c6" providerId="ADAL" clId="{6766337D-F933-4FBA-A4EF-366814371C29}" dt="2024-04-28T19:09:59.340" v="12823" actId="164"/>
          <ac:picMkLst>
            <pc:docMk/>
            <pc:sldMk cId="3434659792" sldId="512"/>
            <ac:picMk id="18" creationId="{C380B0B0-3643-C0F0-B015-1809F32425BA}"/>
          </ac:picMkLst>
        </pc:picChg>
        <pc:picChg chg="mod topLvl">
          <ac:chgData name="Sudvarg, Marion" userId="2bb9b31b-5f3c-4f72-8e1f-41eb276ee9c6" providerId="ADAL" clId="{6766337D-F933-4FBA-A4EF-366814371C29}" dt="2024-04-28T19:09:59.340" v="12823" actId="164"/>
          <ac:picMkLst>
            <pc:docMk/>
            <pc:sldMk cId="3434659792" sldId="512"/>
            <ac:picMk id="19" creationId="{E2AD9A21-7EAC-1CAA-CF88-1B3D420D3E25}"/>
          </ac:picMkLst>
        </pc:picChg>
        <pc:picChg chg="add mod">
          <ac:chgData name="Sudvarg, Marion" userId="2bb9b31b-5f3c-4f72-8e1f-41eb276ee9c6" providerId="ADAL" clId="{6766337D-F933-4FBA-A4EF-366814371C29}" dt="2024-04-30T03:39:42.002" v="15536" actId="1076"/>
          <ac:picMkLst>
            <pc:docMk/>
            <pc:sldMk cId="3434659792" sldId="512"/>
            <ac:picMk id="20" creationId="{1DEF9BD4-EF90-A3E8-6671-FE725BA970E2}"/>
          </ac:picMkLst>
        </pc:picChg>
        <pc:picChg chg="del mod topLvl">
          <ac:chgData name="Sudvarg, Marion" userId="2bb9b31b-5f3c-4f72-8e1f-41eb276ee9c6" providerId="ADAL" clId="{6766337D-F933-4FBA-A4EF-366814371C29}" dt="2024-04-28T19:03:11.666" v="12794" actId="478"/>
          <ac:picMkLst>
            <pc:docMk/>
            <pc:sldMk cId="3434659792" sldId="512"/>
            <ac:picMk id="20" creationId="{D532418A-AAC1-681B-6667-5C215D554E54}"/>
          </ac:picMkLst>
        </pc:picChg>
        <pc:picChg chg="del mod topLvl">
          <ac:chgData name="Sudvarg, Marion" userId="2bb9b31b-5f3c-4f72-8e1f-41eb276ee9c6" providerId="ADAL" clId="{6766337D-F933-4FBA-A4EF-366814371C29}" dt="2024-04-28T19:03:12.126" v="12795" actId="478"/>
          <ac:picMkLst>
            <pc:docMk/>
            <pc:sldMk cId="3434659792" sldId="512"/>
            <ac:picMk id="21" creationId="{47383E60-1E02-83E9-004C-0DD7C219FF95}"/>
          </ac:picMkLst>
        </pc:picChg>
        <pc:picChg chg="add mod">
          <ac:chgData name="Sudvarg, Marion" userId="2bb9b31b-5f3c-4f72-8e1f-41eb276ee9c6" providerId="ADAL" clId="{6766337D-F933-4FBA-A4EF-366814371C29}" dt="2024-04-28T19:02:03.034" v="12791" actId="164"/>
          <ac:picMkLst>
            <pc:docMk/>
            <pc:sldMk cId="3434659792" sldId="512"/>
            <ac:picMk id="22" creationId="{F17C1E64-2549-31CA-9AC3-A4674AA97988}"/>
          </ac:picMkLst>
        </pc:picChg>
        <pc:picChg chg="add mod">
          <ac:chgData name="Sudvarg, Marion" userId="2bb9b31b-5f3c-4f72-8e1f-41eb276ee9c6" providerId="ADAL" clId="{6766337D-F933-4FBA-A4EF-366814371C29}" dt="2024-04-28T19:02:03.034" v="12791" actId="164"/>
          <ac:picMkLst>
            <pc:docMk/>
            <pc:sldMk cId="3434659792" sldId="512"/>
            <ac:picMk id="23" creationId="{5E6E7A59-10BD-23B8-1D91-AE8ED19FA3F7}"/>
          </ac:picMkLst>
        </pc:picChg>
        <pc:picChg chg="add del mod">
          <ac:chgData name="Sudvarg, Marion" userId="2bb9b31b-5f3c-4f72-8e1f-41eb276ee9c6" providerId="ADAL" clId="{6766337D-F933-4FBA-A4EF-366814371C29}" dt="2024-04-30T03:34:56.908" v="15495" actId="478"/>
          <ac:picMkLst>
            <pc:docMk/>
            <pc:sldMk cId="3434659792" sldId="512"/>
            <ac:picMk id="25" creationId="{15D780D9-CC9B-6520-88AA-5DACD8C18AC6}"/>
          </ac:picMkLst>
        </pc:picChg>
        <pc:picChg chg="add mod">
          <ac:chgData name="Sudvarg, Marion" userId="2bb9b31b-5f3c-4f72-8e1f-41eb276ee9c6" providerId="ADAL" clId="{6766337D-F933-4FBA-A4EF-366814371C29}" dt="2024-04-30T03:43:27.794" v="15580" actId="1076"/>
          <ac:picMkLst>
            <pc:docMk/>
            <pc:sldMk cId="3434659792" sldId="512"/>
            <ac:picMk id="26" creationId="{EAE4C33D-744C-77B3-D39C-0F2DD652D618}"/>
          </ac:picMkLst>
        </pc:picChg>
        <pc:picChg chg="add mod">
          <ac:chgData name="Sudvarg, Marion" userId="2bb9b31b-5f3c-4f72-8e1f-41eb276ee9c6" providerId="ADAL" clId="{6766337D-F933-4FBA-A4EF-366814371C29}" dt="2024-04-30T03:43:10.076" v="15576" actId="1076"/>
          <ac:picMkLst>
            <pc:docMk/>
            <pc:sldMk cId="3434659792" sldId="512"/>
            <ac:picMk id="29" creationId="{33FCB877-3244-8D4B-20D3-2AAFB3490009}"/>
          </ac:picMkLst>
        </pc:picChg>
        <pc:picChg chg="add mod topLvl">
          <ac:chgData name="Sudvarg, Marion" userId="2bb9b31b-5f3c-4f72-8e1f-41eb276ee9c6" providerId="ADAL" clId="{6766337D-F933-4FBA-A4EF-366814371C29}" dt="2024-04-30T03:42:33.714" v="15569" actId="164"/>
          <ac:picMkLst>
            <pc:docMk/>
            <pc:sldMk cId="3434659792" sldId="512"/>
            <ac:picMk id="30" creationId="{A401CCCC-6056-CB82-3754-7F87C3ADB324}"/>
          </ac:picMkLst>
        </pc:picChg>
        <pc:picChg chg="add mod topLvl">
          <ac:chgData name="Sudvarg, Marion" userId="2bb9b31b-5f3c-4f72-8e1f-41eb276ee9c6" providerId="ADAL" clId="{6766337D-F933-4FBA-A4EF-366814371C29}" dt="2024-04-30T03:42:33.714" v="15569" actId="164"/>
          <ac:picMkLst>
            <pc:docMk/>
            <pc:sldMk cId="3434659792" sldId="512"/>
            <ac:picMk id="31" creationId="{1714DB25-2F18-E88D-21CC-A4105DA109A1}"/>
          </ac:picMkLst>
        </pc:picChg>
        <pc:picChg chg="add mod topLvl">
          <ac:chgData name="Sudvarg, Marion" userId="2bb9b31b-5f3c-4f72-8e1f-41eb276ee9c6" providerId="ADAL" clId="{6766337D-F933-4FBA-A4EF-366814371C29}" dt="2024-04-30T03:42:33.714" v="15569" actId="164"/>
          <ac:picMkLst>
            <pc:docMk/>
            <pc:sldMk cId="3434659792" sldId="512"/>
            <ac:picMk id="32" creationId="{8E70318D-14A8-6312-80E3-011AFB63A94D}"/>
          </ac:picMkLst>
        </pc:picChg>
        <pc:picChg chg="add mod">
          <ac:chgData name="Sudvarg, Marion" userId="2bb9b31b-5f3c-4f72-8e1f-41eb276ee9c6" providerId="ADAL" clId="{6766337D-F933-4FBA-A4EF-366814371C29}" dt="2024-04-30T03:37:24.027" v="15501"/>
          <ac:picMkLst>
            <pc:docMk/>
            <pc:sldMk cId="3434659792" sldId="512"/>
            <ac:picMk id="33" creationId="{1FC89986-8454-A62B-9EFA-48964E64845D}"/>
          </ac:picMkLst>
        </pc:picChg>
        <pc:picChg chg="add mod">
          <ac:chgData name="Sudvarg, Marion" userId="2bb9b31b-5f3c-4f72-8e1f-41eb276ee9c6" providerId="ADAL" clId="{6766337D-F933-4FBA-A4EF-366814371C29}" dt="2024-04-30T03:37:24.027" v="15501"/>
          <ac:picMkLst>
            <pc:docMk/>
            <pc:sldMk cId="3434659792" sldId="512"/>
            <ac:picMk id="34" creationId="{F20FD549-A802-1943-BF75-E6994A6B5488}"/>
          </ac:picMkLst>
        </pc:picChg>
        <pc:picChg chg="add mod topLvl">
          <ac:chgData name="Sudvarg, Marion" userId="2bb9b31b-5f3c-4f72-8e1f-41eb276ee9c6" providerId="ADAL" clId="{6766337D-F933-4FBA-A4EF-366814371C29}" dt="2024-04-30T03:42:33.714" v="15569" actId="164"/>
          <ac:picMkLst>
            <pc:docMk/>
            <pc:sldMk cId="3434659792" sldId="512"/>
            <ac:picMk id="36" creationId="{6C189D4E-AA66-645C-D867-8B372320BF07}"/>
          </ac:picMkLst>
        </pc:picChg>
        <pc:picChg chg="add mod topLvl modCrop">
          <ac:chgData name="Sudvarg, Marion" userId="2bb9b31b-5f3c-4f72-8e1f-41eb276ee9c6" providerId="ADAL" clId="{6766337D-F933-4FBA-A4EF-366814371C29}" dt="2024-04-30T03:42:33.714" v="15569" actId="164"/>
          <ac:picMkLst>
            <pc:docMk/>
            <pc:sldMk cId="3434659792" sldId="512"/>
            <ac:picMk id="38" creationId="{5D64CA1A-3E5D-A080-0EBE-38F3CE7FCDE8}"/>
          </ac:picMkLst>
        </pc:picChg>
        <pc:picChg chg="add mod modCrop">
          <ac:chgData name="Sudvarg, Marion" userId="2bb9b31b-5f3c-4f72-8e1f-41eb276ee9c6" providerId="ADAL" clId="{6766337D-F933-4FBA-A4EF-366814371C29}" dt="2024-04-30T03:42:33.714" v="15569" actId="164"/>
          <ac:picMkLst>
            <pc:docMk/>
            <pc:sldMk cId="3434659792" sldId="512"/>
            <ac:picMk id="41" creationId="{2BFB8207-D45D-780A-BEB8-80952EB64B24}"/>
          </ac:picMkLst>
        </pc:picChg>
        <pc:picChg chg="add mod modCrop">
          <ac:chgData name="Sudvarg, Marion" userId="2bb9b31b-5f3c-4f72-8e1f-41eb276ee9c6" providerId="ADAL" clId="{6766337D-F933-4FBA-A4EF-366814371C29}" dt="2024-04-30T03:42:33.714" v="15569" actId="164"/>
          <ac:picMkLst>
            <pc:docMk/>
            <pc:sldMk cId="3434659792" sldId="512"/>
            <ac:picMk id="43" creationId="{FFBC9A53-85B5-6A37-FC39-EA17D0FF3079}"/>
          </ac:picMkLst>
        </pc:picChg>
      </pc:sldChg>
      <pc:sldChg chg="delSp new del mod">
        <pc:chgData name="Sudvarg, Marion" userId="2bb9b31b-5f3c-4f72-8e1f-41eb276ee9c6" providerId="ADAL" clId="{6766337D-F933-4FBA-A4EF-366814371C29}" dt="2024-04-28T18:16:32.393" v="12827" actId="47"/>
        <pc:sldMkLst>
          <pc:docMk/>
          <pc:sldMk cId="241609043" sldId="513"/>
        </pc:sldMkLst>
        <pc:spChg chg="del">
          <ac:chgData name="Sudvarg, Marion" userId="2bb9b31b-5f3c-4f72-8e1f-41eb276ee9c6" providerId="ADAL" clId="{6766337D-F933-4FBA-A4EF-366814371C29}" dt="2024-04-28T18:15:33.860" v="12825" actId="478"/>
          <ac:spMkLst>
            <pc:docMk/>
            <pc:sldMk cId="241609043" sldId="513"/>
            <ac:spMk id="2" creationId="{7E3C4D4C-8707-0708-EC5A-3A723DE3B12C}"/>
          </ac:spMkLst>
        </pc:spChg>
        <pc:spChg chg="del">
          <ac:chgData name="Sudvarg, Marion" userId="2bb9b31b-5f3c-4f72-8e1f-41eb276ee9c6" providerId="ADAL" clId="{6766337D-F933-4FBA-A4EF-366814371C29}" dt="2024-04-28T18:15:34.859" v="12826" actId="478"/>
          <ac:spMkLst>
            <pc:docMk/>
            <pc:sldMk cId="241609043" sldId="513"/>
            <ac:spMk id="3" creationId="{549EB7D4-36AF-8BE8-FA03-06671CD2B98A}"/>
          </ac:spMkLst>
        </pc:spChg>
      </pc:sldChg>
      <pc:sldChg chg="modSp add mod">
        <pc:chgData name="Sudvarg, Marion" userId="2bb9b31b-5f3c-4f72-8e1f-41eb276ee9c6" providerId="ADAL" clId="{6766337D-F933-4FBA-A4EF-366814371C29}" dt="2024-04-29T00:17:39.796" v="12936" actId="27636"/>
        <pc:sldMkLst>
          <pc:docMk/>
          <pc:sldMk cId="1260549908" sldId="513"/>
        </pc:sldMkLst>
        <pc:spChg chg="mod">
          <ac:chgData name="Sudvarg, Marion" userId="2bb9b31b-5f3c-4f72-8e1f-41eb276ee9c6" providerId="ADAL" clId="{6766337D-F933-4FBA-A4EF-366814371C29}" dt="2024-04-29T00:17:39.796" v="12936" actId="27636"/>
          <ac:spMkLst>
            <pc:docMk/>
            <pc:sldMk cId="1260549908" sldId="513"/>
            <ac:spMk id="7" creationId="{F7EA1E45-200A-1076-1B30-FCFB50736A7D}"/>
          </ac:spMkLst>
        </pc:spChg>
      </pc:sldChg>
      <pc:sldChg chg="new del">
        <pc:chgData name="Sudvarg, Marion" userId="2bb9b31b-5f3c-4f72-8e1f-41eb276ee9c6" providerId="ADAL" clId="{6766337D-F933-4FBA-A4EF-366814371C29}" dt="2024-04-29T01:09:55.122" v="12980" actId="47"/>
        <pc:sldMkLst>
          <pc:docMk/>
          <pc:sldMk cId="522830703" sldId="514"/>
        </pc:sldMkLst>
      </pc:sldChg>
      <pc:sldChg chg="addSp delSp modSp add mod ord delAnim modAnim">
        <pc:chgData name="Sudvarg, Marion" userId="2bb9b31b-5f3c-4f72-8e1f-41eb276ee9c6" providerId="ADAL" clId="{6766337D-F933-4FBA-A4EF-366814371C29}" dt="2024-04-29T04:42:39.519" v="13073"/>
        <pc:sldMkLst>
          <pc:docMk/>
          <pc:sldMk cId="2056676939" sldId="514"/>
        </pc:sldMkLst>
        <pc:spChg chg="add mod">
          <ac:chgData name="Sudvarg, Marion" userId="2bb9b31b-5f3c-4f72-8e1f-41eb276ee9c6" providerId="ADAL" clId="{6766337D-F933-4FBA-A4EF-366814371C29}" dt="2024-04-29T01:14:01.332" v="13047"/>
          <ac:spMkLst>
            <pc:docMk/>
            <pc:sldMk cId="2056676939" sldId="514"/>
            <ac:spMk id="2" creationId="{62E18961-0C8F-A98C-C29C-75A16F3568A0}"/>
          </ac:spMkLst>
        </pc:spChg>
        <pc:spChg chg="add mod">
          <ac:chgData name="Sudvarg, Marion" userId="2bb9b31b-5f3c-4f72-8e1f-41eb276ee9c6" providerId="ADAL" clId="{6766337D-F933-4FBA-A4EF-366814371C29}" dt="2024-04-29T01:14:01.332" v="13047"/>
          <ac:spMkLst>
            <pc:docMk/>
            <pc:sldMk cId="2056676939" sldId="514"/>
            <ac:spMk id="3" creationId="{1E445B0D-26B0-56AB-64EF-B45EEA3FF4B8}"/>
          </ac:spMkLst>
        </pc:spChg>
        <pc:spChg chg="del">
          <ac:chgData name="Sudvarg, Marion" userId="2bb9b31b-5f3c-4f72-8e1f-41eb276ee9c6" providerId="ADAL" clId="{6766337D-F933-4FBA-A4EF-366814371C29}" dt="2024-04-29T01:13:56.469" v="13046" actId="478"/>
          <ac:spMkLst>
            <pc:docMk/>
            <pc:sldMk cId="2056676939" sldId="514"/>
            <ac:spMk id="25" creationId="{FA2BDA28-EE39-CFDC-3F88-67F93821849A}"/>
          </ac:spMkLst>
        </pc:spChg>
        <pc:spChg chg="del">
          <ac:chgData name="Sudvarg, Marion" userId="2bb9b31b-5f3c-4f72-8e1f-41eb276ee9c6" providerId="ADAL" clId="{6766337D-F933-4FBA-A4EF-366814371C29}" dt="2024-04-29T01:13:56.469" v="13046" actId="478"/>
          <ac:spMkLst>
            <pc:docMk/>
            <pc:sldMk cId="2056676939" sldId="514"/>
            <ac:spMk id="26" creationId="{796CD7BC-4151-0EB1-666F-A97BF602F1BC}"/>
          </ac:spMkLst>
        </pc:spChg>
        <pc:spChg chg="del">
          <ac:chgData name="Sudvarg, Marion" userId="2bb9b31b-5f3c-4f72-8e1f-41eb276ee9c6" providerId="ADAL" clId="{6766337D-F933-4FBA-A4EF-366814371C29}" dt="2024-04-29T01:13:46.267" v="13043" actId="478"/>
          <ac:spMkLst>
            <pc:docMk/>
            <pc:sldMk cId="2056676939" sldId="514"/>
            <ac:spMk id="27" creationId="{5A1A371D-691E-1B24-FF92-F16BF51111C0}"/>
          </ac:spMkLst>
        </pc:spChg>
        <pc:spChg chg="del">
          <ac:chgData name="Sudvarg, Marion" userId="2bb9b31b-5f3c-4f72-8e1f-41eb276ee9c6" providerId="ADAL" clId="{6766337D-F933-4FBA-A4EF-366814371C29}" dt="2024-04-29T01:13:43.446" v="13042" actId="478"/>
          <ac:spMkLst>
            <pc:docMk/>
            <pc:sldMk cId="2056676939" sldId="514"/>
            <ac:spMk id="28" creationId="{7C21E26C-15D0-4147-84CC-45CEE98EF626}"/>
          </ac:spMkLst>
        </pc:spChg>
        <pc:grpChg chg="del">
          <ac:chgData name="Sudvarg, Marion" userId="2bb9b31b-5f3c-4f72-8e1f-41eb276ee9c6" providerId="ADAL" clId="{6766337D-F933-4FBA-A4EF-366814371C29}" dt="2024-04-29T01:13:46.267" v="13043" actId="478"/>
          <ac:grpSpMkLst>
            <pc:docMk/>
            <pc:sldMk cId="2056676939" sldId="514"/>
            <ac:grpSpMk id="30" creationId="{11F2E679-A71B-ACF7-A906-928F513BAEFD}"/>
          </ac:grpSpMkLst>
        </pc:grpChg>
        <pc:grpChg chg="del">
          <ac:chgData name="Sudvarg, Marion" userId="2bb9b31b-5f3c-4f72-8e1f-41eb276ee9c6" providerId="ADAL" clId="{6766337D-F933-4FBA-A4EF-366814371C29}" dt="2024-04-29T01:13:46.267" v="13043" actId="478"/>
          <ac:grpSpMkLst>
            <pc:docMk/>
            <pc:sldMk cId="2056676939" sldId="514"/>
            <ac:grpSpMk id="39" creationId="{219D83BA-6EA1-3D53-A07E-D6ED45BF019F}"/>
          </ac:grpSpMkLst>
        </pc:grpChg>
        <pc:picChg chg="del">
          <ac:chgData name="Sudvarg, Marion" userId="2bb9b31b-5f3c-4f72-8e1f-41eb276ee9c6" providerId="ADAL" clId="{6766337D-F933-4FBA-A4EF-366814371C29}" dt="2024-04-29T01:13:46.267" v="13043" actId="478"/>
          <ac:picMkLst>
            <pc:docMk/>
            <pc:sldMk cId="2056676939" sldId="514"/>
            <ac:picMk id="29" creationId="{5A4F8F95-BB76-C930-E51D-72435D9967C8}"/>
          </ac:picMkLst>
        </pc:picChg>
      </pc:sldChg>
      <pc:sldChg chg="add ord">
        <pc:chgData name="Sudvarg, Marion" userId="2bb9b31b-5f3c-4f72-8e1f-41eb276ee9c6" providerId="ADAL" clId="{6766337D-F933-4FBA-A4EF-366814371C29}" dt="2024-04-29T01:16:43.646" v="13063"/>
        <pc:sldMkLst>
          <pc:docMk/>
          <pc:sldMk cId="215513785" sldId="515"/>
        </pc:sldMkLst>
      </pc:sldChg>
      <pc:sldChg chg="modSp add">
        <pc:chgData name="Sudvarg, Marion" userId="2bb9b31b-5f3c-4f72-8e1f-41eb276ee9c6" providerId="ADAL" clId="{6766337D-F933-4FBA-A4EF-366814371C29}" dt="2024-04-29T04:45:35.309" v="13088" actId="14826"/>
        <pc:sldMkLst>
          <pc:docMk/>
          <pc:sldMk cId="785210195" sldId="516"/>
        </pc:sldMkLst>
        <pc:picChg chg="mod">
          <ac:chgData name="Sudvarg, Marion" userId="2bb9b31b-5f3c-4f72-8e1f-41eb276ee9c6" providerId="ADAL" clId="{6766337D-F933-4FBA-A4EF-366814371C29}" dt="2024-04-29T04:45:26.711" v="13087" actId="14826"/>
          <ac:picMkLst>
            <pc:docMk/>
            <pc:sldMk cId="785210195" sldId="516"/>
            <ac:picMk id="19" creationId="{9848548D-AB9B-CE4C-D7E7-8A0BFC72C24C}"/>
          </ac:picMkLst>
        </pc:picChg>
        <pc:picChg chg="mod">
          <ac:chgData name="Sudvarg, Marion" userId="2bb9b31b-5f3c-4f72-8e1f-41eb276ee9c6" providerId="ADAL" clId="{6766337D-F933-4FBA-A4EF-366814371C29}" dt="2024-04-29T04:45:35.309" v="13088" actId="14826"/>
          <ac:picMkLst>
            <pc:docMk/>
            <pc:sldMk cId="785210195" sldId="516"/>
            <ac:picMk id="21" creationId="{871580D9-8B27-EB70-61A7-44DF83401EC1}"/>
          </ac:picMkLst>
        </pc:picChg>
        <pc:picChg chg="mod">
          <ac:chgData name="Sudvarg, Marion" userId="2bb9b31b-5f3c-4f72-8e1f-41eb276ee9c6" providerId="ADAL" clId="{6766337D-F933-4FBA-A4EF-366814371C29}" dt="2024-04-29T04:45:18.699" v="13086" actId="14826"/>
          <ac:picMkLst>
            <pc:docMk/>
            <pc:sldMk cId="785210195" sldId="516"/>
            <ac:picMk id="23" creationId="{EED78122-3B09-1C49-010E-C868DEB280DE}"/>
          </ac:picMkLst>
        </pc:picChg>
        <pc:picChg chg="mod">
          <ac:chgData name="Sudvarg, Marion" userId="2bb9b31b-5f3c-4f72-8e1f-41eb276ee9c6" providerId="ADAL" clId="{6766337D-F933-4FBA-A4EF-366814371C29}" dt="2024-04-29T04:45:11" v="13085" actId="14826"/>
          <ac:picMkLst>
            <pc:docMk/>
            <pc:sldMk cId="785210195" sldId="516"/>
            <ac:picMk id="25" creationId="{8C65F4C1-6DE1-BE2A-E88B-AF17A2F699F1}"/>
          </ac:picMkLst>
        </pc:picChg>
      </pc:sldChg>
      <pc:sldChg chg="modSp add">
        <pc:chgData name="Sudvarg, Marion" userId="2bb9b31b-5f3c-4f72-8e1f-41eb276ee9c6" providerId="ADAL" clId="{6766337D-F933-4FBA-A4EF-366814371C29}" dt="2024-04-29T04:45:57.049" v="13090" actId="14826"/>
        <pc:sldMkLst>
          <pc:docMk/>
          <pc:sldMk cId="2413540884" sldId="517"/>
        </pc:sldMkLst>
        <pc:picChg chg="mod">
          <ac:chgData name="Sudvarg, Marion" userId="2bb9b31b-5f3c-4f72-8e1f-41eb276ee9c6" providerId="ADAL" clId="{6766337D-F933-4FBA-A4EF-366814371C29}" dt="2024-04-29T04:45:48.941" v="13089" actId="14826"/>
          <ac:picMkLst>
            <pc:docMk/>
            <pc:sldMk cId="2413540884" sldId="517"/>
            <ac:picMk id="19" creationId="{9848548D-AB9B-CE4C-D7E7-8A0BFC72C24C}"/>
          </ac:picMkLst>
        </pc:picChg>
        <pc:picChg chg="mod">
          <ac:chgData name="Sudvarg, Marion" userId="2bb9b31b-5f3c-4f72-8e1f-41eb276ee9c6" providerId="ADAL" clId="{6766337D-F933-4FBA-A4EF-366814371C29}" dt="2024-04-29T04:45:57.049" v="13090" actId="14826"/>
          <ac:picMkLst>
            <pc:docMk/>
            <pc:sldMk cId="2413540884" sldId="517"/>
            <ac:picMk id="21" creationId="{871580D9-8B27-EB70-61A7-44DF83401EC1}"/>
          </ac:picMkLst>
        </pc:picChg>
      </pc:sldChg>
      <pc:sldChg chg="delSp add mod ord">
        <pc:chgData name="Sudvarg, Marion" userId="2bb9b31b-5f3c-4f72-8e1f-41eb276ee9c6" providerId="ADAL" clId="{6766337D-F933-4FBA-A4EF-366814371C29}" dt="2024-04-29T04:46:40.803" v="13094" actId="478"/>
        <pc:sldMkLst>
          <pc:docMk/>
          <pc:sldMk cId="3945135837" sldId="518"/>
        </pc:sldMkLst>
        <pc:spChg chg="del">
          <ac:chgData name="Sudvarg, Marion" userId="2bb9b31b-5f3c-4f72-8e1f-41eb276ee9c6" providerId="ADAL" clId="{6766337D-F933-4FBA-A4EF-366814371C29}" dt="2024-04-29T04:46:40.803" v="13094" actId="478"/>
          <ac:spMkLst>
            <pc:docMk/>
            <pc:sldMk cId="3945135837" sldId="518"/>
            <ac:spMk id="5" creationId="{5411BBDA-A580-6383-CC21-4E7BD4BBC3BC}"/>
          </ac:spMkLst>
        </pc:spChg>
      </pc:sldChg>
      <pc:sldChg chg="delSp add mod">
        <pc:chgData name="Sudvarg, Marion" userId="2bb9b31b-5f3c-4f72-8e1f-41eb276ee9c6" providerId="ADAL" clId="{6766337D-F933-4FBA-A4EF-366814371C29}" dt="2024-04-29T04:47:00.024" v="13096" actId="478"/>
        <pc:sldMkLst>
          <pc:docMk/>
          <pc:sldMk cId="2114288856" sldId="519"/>
        </pc:sldMkLst>
        <pc:spChg chg="del">
          <ac:chgData name="Sudvarg, Marion" userId="2bb9b31b-5f3c-4f72-8e1f-41eb276ee9c6" providerId="ADAL" clId="{6766337D-F933-4FBA-A4EF-366814371C29}" dt="2024-04-29T04:47:00.024" v="13096" actId="478"/>
          <ac:spMkLst>
            <pc:docMk/>
            <pc:sldMk cId="2114288856" sldId="519"/>
            <ac:spMk id="5" creationId="{1B4E74FD-72A2-24C9-704F-D3B801EB5712}"/>
          </ac:spMkLst>
        </pc:spChg>
      </pc:sldChg>
      <pc:sldChg chg="delSp add mod">
        <pc:chgData name="Sudvarg, Marion" userId="2bb9b31b-5f3c-4f72-8e1f-41eb276ee9c6" providerId="ADAL" clId="{6766337D-F933-4FBA-A4EF-366814371C29}" dt="2024-04-29T04:47:04.411" v="13097" actId="478"/>
        <pc:sldMkLst>
          <pc:docMk/>
          <pc:sldMk cId="2965961043" sldId="520"/>
        </pc:sldMkLst>
        <pc:spChg chg="del">
          <ac:chgData name="Sudvarg, Marion" userId="2bb9b31b-5f3c-4f72-8e1f-41eb276ee9c6" providerId="ADAL" clId="{6766337D-F933-4FBA-A4EF-366814371C29}" dt="2024-04-29T04:47:04.411" v="13097" actId="478"/>
          <ac:spMkLst>
            <pc:docMk/>
            <pc:sldMk cId="2965961043" sldId="520"/>
            <ac:spMk id="5" creationId="{BE1462DE-D666-A626-B14E-84165BEACECB}"/>
          </ac:spMkLst>
        </pc:spChg>
      </pc:sldChg>
      <pc:sldChg chg="add">
        <pc:chgData name="Sudvarg, Marion" userId="2bb9b31b-5f3c-4f72-8e1f-41eb276ee9c6" providerId="ADAL" clId="{6766337D-F933-4FBA-A4EF-366814371C29}" dt="2024-04-29T08:47:23.306" v="13488"/>
        <pc:sldMkLst>
          <pc:docMk/>
          <pc:sldMk cId="548168951" sldId="521"/>
        </pc:sldMkLst>
      </pc:sldChg>
      <pc:sldChg chg="add">
        <pc:chgData name="Sudvarg, Marion" userId="2bb9b31b-5f3c-4f72-8e1f-41eb276ee9c6" providerId="ADAL" clId="{6766337D-F933-4FBA-A4EF-366814371C29}" dt="2024-04-29T08:47:23.306" v="13488"/>
        <pc:sldMkLst>
          <pc:docMk/>
          <pc:sldMk cId="1231722513" sldId="522"/>
        </pc:sldMkLst>
      </pc:sldChg>
      <pc:sldChg chg="modSp add mod">
        <pc:chgData name="Sudvarg, Marion" userId="2bb9b31b-5f3c-4f72-8e1f-41eb276ee9c6" providerId="ADAL" clId="{6766337D-F933-4FBA-A4EF-366814371C29}" dt="2024-04-29T08:50:22.837" v="13513" actId="14826"/>
        <pc:sldMkLst>
          <pc:docMk/>
          <pc:sldMk cId="2683344845" sldId="523"/>
        </pc:sldMkLst>
        <pc:spChg chg="mod">
          <ac:chgData name="Sudvarg, Marion" userId="2bb9b31b-5f3c-4f72-8e1f-41eb276ee9c6" providerId="ADAL" clId="{6766337D-F933-4FBA-A4EF-366814371C29}" dt="2024-04-29T08:49:14.932" v="13511" actId="20577"/>
          <ac:spMkLst>
            <pc:docMk/>
            <pc:sldMk cId="2683344845" sldId="523"/>
            <ac:spMk id="2" creationId="{71B37257-05AF-214A-1F49-8F43BCC7A4C7}"/>
          </ac:spMkLst>
        </pc:spChg>
        <pc:spChg chg="mod">
          <ac:chgData name="Sudvarg, Marion" userId="2bb9b31b-5f3c-4f72-8e1f-41eb276ee9c6" providerId="ADAL" clId="{6766337D-F933-4FBA-A4EF-366814371C29}" dt="2024-04-29T08:50:04.910" v="13512" actId="14826"/>
          <ac:spMkLst>
            <pc:docMk/>
            <pc:sldMk cId="2683344845" sldId="523"/>
            <ac:spMk id="12" creationId="{41EAD4B3-589A-D832-EDD7-DE749FAAAD01}"/>
          </ac:spMkLst>
        </pc:spChg>
        <pc:spChg chg="mod">
          <ac:chgData name="Sudvarg, Marion" userId="2bb9b31b-5f3c-4f72-8e1f-41eb276ee9c6" providerId="ADAL" clId="{6766337D-F933-4FBA-A4EF-366814371C29}" dt="2024-04-29T08:50:22.837" v="13513" actId="14826"/>
          <ac:spMkLst>
            <pc:docMk/>
            <pc:sldMk cId="2683344845" sldId="523"/>
            <ac:spMk id="21" creationId="{618E3DC3-C09E-DEA4-EDED-A19AFD82A064}"/>
          </ac:spMkLst>
        </pc:spChg>
        <pc:grpChg chg="mod">
          <ac:chgData name="Sudvarg, Marion" userId="2bb9b31b-5f3c-4f72-8e1f-41eb276ee9c6" providerId="ADAL" clId="{6766337D-F933-4FBA-A4EF-366814371C29}" dt="2024-04-29T08:50:04.910" v="13512" actId="14826"/>
          <ac:grpSpMkLst>
            <pc:docMk/>
            <pc:sldMk cId="2683344845" sldId="523"/>
            <ac:grpSpMk id="20" creationId="{6FFAB6E9-9BC0-3693-45CB-D804768912A8}"/>
          </ac:grpSpMkLst>
        </pc:grpChg>
        <pc:grpChg chg="mod">
          <ac:chgData name="Sudvarg, Marion" userId="2bb9b31b-5f3c-4f72-8e1f-41eb276ee9c6" providerId="ADAL" clId="{6766337D-F933-4FBA-A4EF-366814371C29}" dt="2024-04-29T08:50:22.837" v="13513" actId="14826"/>
          <ac:grpSpMkLst>
            <pc:docMk/>
            <pc:sldMk cId="2683344845" sldId="523"/>
            <ac:grpSpMk id="22" creationId="{6BFEACAF-D7CE-351C-B5EC-233C797C88BA}"/>
          </ac:grpSpMkLst>
        </pc:grpChg>
        <pc:picChg chg="mod">
          <ac:chgData name="Sudvarg, Marion" userId="2bb9b31b-5f3c-4f72-8e1f-41eb276ee9c6" providerId="ADAL" clId="{6766337D-F933-4FBA-A4EF-366814371C29}" dt="2024-04-29T08:50:22.837" v="13513" actId="14826"/>
          <ac:picMkLst>
            <pc:docMk/>
            <pc:sldMk cId="2683344845" sldId="523"/>
            <ac:picMk id="14" creationId="{9505D219-0307-2995-7B5F-C397EFA6DCF3}"/>
          </ac:picMkLst>
        </pc:picChg>
        <pc:picChg chg="mod">
          <ac:chgData name="Sudvarg, Marion" userId="2bb9b31b-5f3c-4f72-8e1f-41eb276ee9c6" providerId="ADAL" clId="{6766337D-F933-4FBA-A4EF-366814371C29}" dt="2024-04-29T08:50:04.910" v="13512" actId="14826"/>
          <ac:picMkLst>
            <pc:docMk/>
            <pc:sldMk cId="2683344845" sldId="523"/>
            <ac:picMk id="16" creationId="{F28B057A-B478-E8C5-5D58-E20A2BE29935}"/>
          </ac:picMkLst>
        </pc:picChg>
      </pc:sldChg>
      <pc:sldChg chg="modSp add mod">
        <pc:chgData name="Sudvarg, Marion" userId="2bb9b31b-5f3c-4f72-8e1f-41eb276ee9c6" providerId="ADAL" clId="{6766337D-F933-4FBA-A4EF-366814371C29}" dt="2024-04-29T08:51:10.688" v="13517" actId="14826"/>
        <pc:sldMkLst>
          <pc:docMk/>
          <pc:sldMk cId="2304407674" sldId="524"/>
        </pc:sldMkLst>
        <pc:spChg chg="mod">
          <ac:chgData name="Sudvarg, Marion" userId="2bb9b31b-5f3c-4f72-8e1f-41eb276ee9c6" providerId="ADAL" clId="{6766337D-F933-4FBA-A4EF-366814371C29}" dt="2024-04-29T08:50:32.232" v="13514"/>
          <ac:spMkLst>
            <pc:docMk/>
            <pc:sldMk cId="2304407674" sldId="524"/>
            <ac:spMk id="6" creationId="{B6A1258C-DAA1-C62D-810C-E0D3257E238B}"/>
          </ac:spMkLst>
        </pc:spChg>
        <pc:spChg chg="mod">
          <ac:chgData name="Sudvarg, Marion" userId="2bb9b31b-5f3c-4f72-8e1f-41eb276ee9c6" providerId="ADAL" clId="{6766337D-F933-4FBA-A4EF-366814371C29}" dt="2024-04-29T08:50:56.416" v="13516" actId="14826"/>
          <ac:spMkLst>
            <pc:docMk/>
            <pc:sldMk cId="2304407674" sldId="524"/>
            <ac:spMk id="12" creationId="{41EAD4B3-589A-D832-EDD7-DE749FAAAD01}"/>
          </ac:spMkLst>
        </pc:spChg>
        <pc:spChg chg="mod">
          <ac:chgData name="Sudvarg, Marion" userId="2bb9b31b-5f3c-4f72-8e1f-41eb276ee9c6" providerId="ADAL" clId="{6766337D-F933-4FBA-A4EF-366814371C29}" dt="2024-04-29T08:51:10.688" v="13517" actId="14826"/>
          <ac:spMkLst>
            <pc:docMk/>
            <pc:sldMk cId="2304407674" sldId="524"/>
            <ac:spMk id="21" creationId="{618E3DC3-C09E-DEA4-EDED-A19AFD82A064}"/>
          </ac:spMkLst>
        </pc:spChg>
        <pc:grpChg chg="mod">
          <ac:chgData name="Sudvarg, Marion" userId="2bb9b31b-5f3c-4f72-8e1f-41eb276ee9c6" providerId="ADAL" clId="{6766337D-F933-4FBA-A4EF-366814371C29}" dt="2024-04-29T08:50:56.416" v="13516" actId="14826"/>
          <ac:grpSpMkLst>
            <pc:docMk/>
            <pc:sldMk cId="2304407674" sldId="524"/>
            <ac:grpSpMk id="20" creationId="{6FFAB6E9-9BC0-3693-45CB-D804768912A8}"/>
          </ac:grpSpMkLst>
        </pc:grpChg>
        <pc:grpChg chg="mod">
          <ac:chgData name="Sudvarg, Marion" userId="2bb9b31b-5f3c-4f72-8e1f-41eb276ee9c6" providerId="ADAL" clId="{6766337D-F933-4FBA-A4EF-366814371C29}" dt="2024-04-29T08:51:10.688" v="13517" actId="14826"/>
          <ac:grpSpMkLst>
            <pc:docMk/>
            <pc:sldMk cId="2304407674" sldId="524"/>
            <ac:grpSpMk id="22" creationId="{6BFEACAF-D7CE-351C-B5EC-233C797C88BA}"/>
          </ac:grpSpMkLst>
        </pc:grpChg>
        <pc:picChg chg="mod">
          <ac:chgData name="Sudvarg, Marion" userId="2bb9b31b-5f3c-4f72-8e1f-41eb276ee9c6" providerId="ADAL" clId="{6766337D-F933-4FBA-A4EF-366814371C29}" dt="2024-04-29T08:51:10.688" v="13517" actId="14826"/>
          <ac:picMkLst>
            <pc:docMk/>
            <pc:sldMk cId="2304407674" sldId="524"/>
            <ac:picMk id="14" creationId="{9505D219-0307-2995-7B5F-C397EFA6DCF3}"/>
          </ac:picMkLst>
        </pc:picChg>
        <pc:picChg chg="mod">
          <ac:chgData name="Sudvarg, Marion" userId="2bb9b31b-5f3c-4f72-8e1f-41eb276ee9c6" providerId="ADAL" clId="{6766337D-F933-4FBA-A4EF-366814371C29}" dt="2024-04-29T08:50:56.416" v="13516" actId="14826"/>
          <ac:picMkLst>
            <pc:docMk/>
            <pc:sldMk cId="2304407674" sldId="524"/>
            <ac:picMk id="16" creationId="{F28B057A-B478-E8C5-5D58-E20A2BE29935}"/>
          </ac:picMkLst>
        </pc:picChg>
      </pc:sldChg>
      <pc:sldChg chg="modSp add mod">
        <pc:chgData name="Sudvarg, Marion" userId="2bb9b31b-5f3c-4f72-8e1f-41eb276ee9c6" providerId="ADAL" clId="{6766337D-F933-4FBA-A4EF-366814371C29}" dt="2024-04-29T08:52:01.046" v="13519" actId="14826"/>
        <pc:sldMkLst>
          <pc:docMk/>
          <pc:sldMk cId="3862198150" sldId="525"/>
        </pc:sldMkLst>
        <pc:spChg chg="mod">
          <ac:chgData name="Sudvarg, Marion" userId="2bb9b31b-5f3c-4f72-8e1f-41eb276ee9c6" providerId="ADAL" clId="{6766337D-F933-4FBA-A4EF-366814371C29}" dt="2024-04-29T08:50:34.384" v="13515"/>
          <ac:spMkLst>
            <pc:docMk/>
            <pc:sldMk cId="3862198150" sldId="525"/>
            <ac:spMk id="6" creationId="{FA508ABE-A21C-96CB-77C3-712E0A777091}"/>
          </ac:spMkLst>
        </pc:spChg>
        <pc:spChg chg="mod">
          <ac:chgData name="Sudvarg, Marion" userId="2bb9b31b-5f3c-4f72-8e1f-41eb276ee9c6" providerId="ADAL" clId="{6766337D-F933-4FBA-A4EF-366814371C29}" dt="2024-04-29T08:51:44.766" v="13518" actId="14826"/>
          <ac:spMkLst>
            <pc:docMk/>
            <pc:sldMk cId="3862198150" sldId="525"/>
            <ac:spMk id="12" creationId="{41EAD4B3-589A-D832-EDD7-DE749FAAAD01}"/>
          </ac:spMkLst>
        </pc:spChg>
        <pc:spChg chg="mod">
          <ac:chgData name="Sudvarg, Marion" userId="2bb9b31b-5f3c-4f72-8e1f-41eb276ee9c6" providerId="ADAL" clId="{6766337D-F933-4FBA-A4EF-366814371C29}" dt="2024-04-29T08:52:01.046" v="13519" actId="14826"/>
          <ac:spMkLst>
            <pc:docMk/>
            <pc:sldMk cId="3862198150" sldId="525"/>
            <ac:spMk id="21" creationId="{618E3DC3-C09E-DEA4-EDED-A19AFD82A064}"/>
          </ac:spMkLst>
        </pc:spChg>
        <pc:grpChg chg="mod">
          <ac:chgData name="Sudvarg, Marion" userId="2bb9b31b-5f3c-4f72-8e1f-41eb276ee9c6" providerId="ADAL" clId="{6766337D-F933-4FBA-A4EF-366814371C29}" dt="2024-04-29T08:51:44.766" v="13518" actId="14826"/>
          <ac:grpSpMkLst>
            <pc:docMk/>
            <pc:sldMk cId="3862198150" sldId="525"/>
            <ac:grpSpMk id="20" creationId="{6FFAB6E9-9BC0-3693-45CB-D804768912A8}"/>
          </ac:grpSpMkLst>
        </pc:grpChg>
        <pc:grpChg chg="mod">
          <ac:chgData name="Sudvarg, Marion" userId="2bb9b31b-5f3c-4f72-8e1f-41eb276ee9c6" providerId="ADAL" clId="{6766337D-F933-4FBA-A4EF-366814371C29}" dt="2024-04-29T08:52:01.046" v="13519" actId="14826"/>
          <ac:grpSpMkLst>
            <pc:docMk/>
            <pc:sldMk cId="3862198150" sldId="525"/>
            <ac:grpSpMk id="22" creationId="{6BFEACAF-D7CE-351C-B5EC-233C797C88BA}"/>
          </ac:grpSpMkLst>
        </pc:grpChg>
        <pc:picChg chg="mod">
          <ac:chgData name="Sudvarg, Marion" userId="2bb9b31b-5f3c-4f72-8e1f-41eb276ee9c6" providerId="ADAL" clId="{6766337D-F933-4FBA-A4EF-366814371C29}" dt="2024-04-29T08:52:01.046" v="13519" actId="14826"/>
          <ac:picMkLst>
            <pc:docMk/>
            <pc:sldMk cId="3862198150" sldId="525"/>
            <ac:picMk id="14" creationId="{9505D219-0307-2995-7B5F-C397EFA6DCF3}"/>
          </ac:picMkLst>
        </pc:picChg>
        <pc:picChg chg="mod">
          <ac:chgData name="Sudvarg, Marion" userId="2bb9b31b-5f3c-4f72-8e1f-41eb276ee9c6" providerId="ADAL" clId="{6766337D-F933-4FBA-A4EF-366814371C29}" dt="2024-04-29T08:51:44.766" v="13518" actId="14826"/>
          <ac:picMkLst>
            <pc:docMk/>
            <pc:sldMk cId="3862198150" sldId="525"/>
            <ac:picMk id="16" creationId="{F28B057A-B478-E8C5-5D58-E20A2BE29935}"/>
          </ac:picMkLst>
        </pc:picChg>
      </pc:sldChg>
      <pc:sldChg chg="add">
        <pc:chgData name="Sudvarg, Marion" userId="2bb9b31b-5f3c-4f72-8e1f-41eb276ee9c6" providerId="ADAL" clId="{6766337D-F933-4FBA-A4EF-366814371C29}" dt="2024-04-30T05:49:30.510" v="15730"/>
        <pc:sldMkLst>
          <pc:docMk/>
          <pc:sldMk cId="1487531152" sldId="526"/>
        </pc:sldMkLst>
      </pc:sldChg>
      <pc:sldChg chg="modSp add del mod">
        <pc:chgData name="Sudvarg, Marion" userId="2bb9b31b-5f3c-4f72-8e1f-41eb276ee9c6" providerId="ADAL" clId="{6766337D-F933-4FBA-A4EF-366814371C29}" dt="2024-04-30T05:49:19.886" v="15729" actId="2696"/>
        <pc:sldMkLst>
          <pc:docMk/>
          <pc:sldMk cId="2870864916" sldId="526"/>
        </pc:sldMkLst>
        <pc:spChg chg="mod">
          <ac:chgData name="Sudvarg, Marion" userId="2bb9b31b-5f3c-4f72-8e1f-41eb276ee9c6" providerId="ADAL" clId="{6766337D-F933-4FBA-A4EF-366814371C29}" dt="2024-04-29T08:54:58.990" v="13590" actId="20577"/>
          <ac:spMkLst>
            <pc:docMk/>
            <pc:sldMk cId="2870864916" sldId="526"/>
            <ac:spMk id="2" creationId="{CCD8B846-1E48-FFA1-B027-9C2DBA21DF7A}"/>
          </ac:spMkLst>
        </pc:spChg>
        <pc:picChg chg="mod">
          <ac:chgData name="Sudvarg, Marion" userId="2bb9b31b-5f3c-4f72-8e1f-41eb276ee9c6" providerId="ADAL" clId="{6766337D-F933-4FBA-A4EF-366814371C29}" dt="2024-04-29T08:55:25.018" v="13592" actId="14826"/>
          <ac:picMkLst>
            <pc:docMk/>
            <pc:sldMk cId="2870864916" sldId="526"/>
            <ac:picMk id="3" creationId="{48DAB92E-B520-8370-B74F-69C7DE44B4CC}"/>
          </ac:picMkLst>
        </pc:picChg>
        <pc:picChg chg="mod">
          <ac:chgData name="Sudvarg, Marion" userId="2bb9b31b-5f3c-4f72-8e1f-41eb276ee9c6" providerId="ADAL" clId="{6766337D-F933-4FBA-A4EF-366814371C29}" dt="2024-04-29T08:55:32.530" v="13593" actId="14826"/>
          <ac:picMkLst>
            <pc:docMk/>
            <pc:sldMk cId="2870864916" sldId="526"/>
            <ac:picMk id="44" creationId="{7DCCD199-E829-0E6F-DED0-3F517224EFE1}"/>
          </ac:picMkLst>
        </pc:picChg>
      </pc:sldChg>
      <pc:sldChg chg="modSp add mod modAnim">
        <pc:chgData name="Sudvarg, Marion" userId="2bb9b31b-5f3c-4f72-8e1f-41eb276ee9c6" providerId="ADAL" clId="{6766337D-F933-4FBA-A4EF-366814371C29}" dt="2024-04-30T02:29:14.469" v="14263" actId="1076"/>
        <pc:sldMkLst>
          <pc:docMk/>
          <pc:sldMk cId="2753430493" sldId="527"/>
        </pc:sldMkLst>
        <pc:spChg chg="mod">
          <ac:chgData name="Sudvarg, Marion" userId="2bb9b31b-5f3c-4f72-8e1f-41eb276ee9c6" providerId="ADAL" clId="{6766337D-F933-4FBA-A4EF-366814371C29}" dt="2024-04-30T02:29:14.469" v="14263" actId="1076"/>
          <ac:spMkLst>
            <pc:docMk/>
            <pc:sldMk cId="2753430493" sldId="527"/>
            <ac:spMk id="3" creationId="{F010281D-5FE0-56FE-3749-864A82003249}"/>
          </ac:spMkLst>
        </pc:spChg>
      </pc:sldChg>
      <pc:sldChg chg="addSp delSp modSp add mod delAnim modAnim">
        <pc:chgData name="Sudvarg, Marion" userId="2bb9b31b-5f3c-4f72-8e1f-41eb276ee9c6" providerId="ADAL" clId="{6766337D-F933-4FBA-A4EF-366814371C29}" dt="2024-04-30T02:57:48.725" v="14423" actId="1076"/>
        <pc:sldMkLst>
          <pc:docMk/>
          <pc:sldMk cId="1688106839" sldId="528"/>
        </pc:sldMkLst>
        <pc:spChg chg="add del mod">
          <ac:chgData name="Sudvarg, Marion" userId="2bb9b31b-5f3c-4f72-8e1f-41eb276ee9c6" providerId="ADAL" clId="{6766337D-F933-4FBA-A4EF-366814371C29}" dt="2024-04-30T02:05:47.785" v="13915" actId="478"/>
          <ac:spMkLst>
            <pc:docMk/>
            <pc:sldMk cId="1688106839" sldId="528"/>
            <ac:spMk id="3" creationId="{F01E3B81-EB20-FB0D-8B1C-E93B82430F7B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6" creationId="{E821C799-F2D6-B76A-2D95-48EBAA42BA7E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7" creationId="{3C578997-C2B8-2144-80B8-A7CFFA626C39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9" creationId="{1ECA9A1F-5241-EFA9-7649-7D2C6191CBBF}"/>
          </ac:spMkLst>
        </pc:spChg>
        <pc:spChg chg="del">
          <ac:chgData name="Sudvarg, Marion" userId="2bb9b31b-5f3c-4f72-8e1f-41eb276ee9c6" providerId="ADAL" clId="{6766337D-F933-4FBA-A4EF-366814371C29}" dt="2024-04-30T02:05:49.872" v="13917" actId="478"/>
          <ac:spMkLst>
            <pc:docMk/>
            <pc:sldMk cId="1688106839" sldId="528"/>
            <ac:spMk id="10" creationId="{6034DCA1-7369-BD09-70C6-52901D8BEAC6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11" creationId="{06F3DF7B-0A93-5AA9-54DE-B04338C93DBB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12" creationId="{5E43617C-A8D1-F6C0-3DCB-242EC7891008}"/>
          </ac:spMkLst>
        </pc:spChg>
        <pc:spChg chg="mod">
          <ac:chgData name="Sudvarg, Marion" userId="2bb9b31b-5f3c-4f72-8e1f-41eb276ee9c6" providerId="ADAL" clId="{6766337D-F933-4FBA-A4EF-366814371C29}" dt="2024-04-30T02:10:55.279" v="13965" actId="1076"/>
          <ac:spMkLst>
            <pc:docMk/>
            <pc:sldMk cId="1688106839" sldId="528"/>
            <ac:spMk id="13" creationId="{E4467251-4EBD-6599-F296-1FFA5C1F7822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14" creationId="{B7B87FC3-36F9-380C-30D4-F0D3044174E5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15" creationId="{509C3943-A10A-977B-6566-7734B58C8249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19" creationId="{491C9E4E-8DE6-B05C-B3A1-E5071B3E4534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23" creationId="{64F1507F-F2C9-257A-B79A-762C299D8EFD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24" creationId="{8D232658-04EC-C4FD-34A0-50309ED3A321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25" creationId="{BF121D29-E8CF-6B53-6902-1D471A9EDB1D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26" creationId="{B2DD7F8B-A03E-47D1-7819-D6AAA86FE967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27" creationId="{577CC317-B96B-9CAC-4274-DC71DEEFD306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31" creationId="{4F35E971-7CC7-6977-3508-17F6D563AEAA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32" creationId="{3A483E34-460B-B2E4-DDBF-292D7A568A8D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33" creationId="{51EF443B-029A-EF56-F883-5A864793E7E0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34" creationId="{D9951D6B-2F32-C9BC-54D9-65E0C4ADF584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35" creationId="{D37733F0-3CA9-8982-62E8-0E26B9E4FD45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36" creationId="{8B91F30B-F45B-03F1-3D69-3EC131995EE0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48" creationId="{25591D52-1967-E3F3-BED8-BDD84D0AEA46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49" creationId="{80334A43-9355-7391-D978-4740058CDB90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50" creationId="{EB545696-D998-270E-1FB9-669BE820A53B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55" creationId="{456F5070-555E-6AA2-4596-95FA3E7B4B73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56" creationId="{FEB4551C-3C32-297E-7E56-E0374BF43D5B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57" creationId="{0A631565-CF73-BCBB-4C8A-E3856F113E3F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58" creationId="{404FCB25-41DF-E741-3D00-2D689E77387A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59" creationId="{A7A44141-5C45-9C4E-465D-6EEAC417509D}"/>
          </ac:spMkLst>
        </pc:spChg>
        <pc:spChg chg="mod">
          <ac:chgData name="Sudvarg, Marion" userId="2bb9b31b-5f3c-4f72-8e1f-41eb276ee9c6" providerId="ADAL" clId="{6766337D-F933-4FBA-A4EF-366814371C29}" dt="2024-04-30T02:07:59.806" v="13918"/>
          <ac:spMkLst>
            <pc:docMk/>
            <pc:sldMk cId="1688106839" sldId="528"/>
            <ac:spMk id="60" creationId="{21B263C9-C0C3-E81E-22C1-575A71CC143F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0" creationId="{A8BB3DAB-A784-8BD2-03B7-7E4C1BFB30A2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1" creationId="{B21AFD3F-4686-E3BF-28BB-5A6592814F6B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2" creationId="{EB7EB11B-B93F-BDFC-C72B-D0E4534F4AC7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3" creationId="{90C1D22B-D58F-5CA4-3CA6-C805B2409A8E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4" creationId="{FF60950F-5395-052B-54A7-0AE1EF5C78A5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5" creationId="{FE6BE1F3-F3C4-23D3-FCDF-8DDDA49BD90F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6" creationId="{1EF9F583-08B5-B91C-9144-54D88F4EADA4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77" creationId="{E9DC1F7A-3A2A-6B9E-8FBF-D4F1A0DCD920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81" creationId="{F2C97562-1915-912B-54B6-A8E76828369E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82" creationId="{8BF8CF97-D3F5-A9F7-9049-46D3677F8CF6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83" creationId="{CA6F9AB8-C044-4127-0233-D103DF68B7F7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84" creationId="{01EDCB31-6664-A8E3-222F-33F8C353CC29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85" creationId="{FCAAE043-79C6-735A-B708-1CA3070E3622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89" creationId="{F19EF045-E54E-D383-DDF0-01286A46A7D4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90" creationId="{7BA36AC2-C8E5-7D5F-767B-9679B1004A9B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91" creationId="{ACC570E6-D6FA-39D3-32DD-773A5C491A11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92" creationId="{55AB6863-2FE3-0B0C-2F16-AB6BAAAE8A57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93" creationId="{F096A514-9912-EE32-C652-D083E591025C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94" creationId="{7A904FA5-8E4B-0F33-50A3-90BB444A3ABE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06" creationId="{EF3BB796-ABFB-0168-954B-0EA46D17348E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07" creationId="{3D675A3F-C551-B425-F316-C811FC21AB5A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08" creationId="{BB08AFF2-946D-EE97-C64D-B0E62910EB3A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13" creationId="{D79EBF71-2833-AA52-997C-EA9E007A22C3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14" creationId="{7E527C74-E43E-83DC-158E-7E35D5409AAD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15" creationId="{F499492A-E86A-8177-80F9-357329795F7D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16" creationId="{39C99BCB-9DDC-34C1-F0A2-9162F9A0E6DA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17" creationId="{D7DDA17D-F10A-2432-9348-D4BE150C3CC9}"/>
          </ac:spMkLst>
        </pc:spChg>
        <pc:spChg chg="mod">
          <ac:chgData name="Sudvarg, Marion" userId="2bb9b31b-5f3c-4f72-8e1f-41eb276ee9c6" providerId="ADAL" clId="{6766337D-F933-4FBA-A4EF-366814371C29}" dt="2024-04-30T02:08:04.740" v="13919"/>
          <ac:spMkLst>
            <pc:docMk/>
            <pc:sldMk cId="1688106839" sldId="528"/>
            <ac:spMk id="118" creationId="{F1ECC2C9-AD2C-79F6-E449-DA6CA86B82A4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28" creationId="{6177E681-C568-C929-1C90-FE1DB0DC8958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29" creationId="{B1C69080-591B-70D0-53B7-888D776B0493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30" creationId="{B46962A7-BEDF-E81F-8CD6-004055245B40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31" creationId="{C6B697E0-E621-C321-AE4E-BA7DA3E5A72C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32" creationId="{E1B06D0A-C4AB-EA7F-5DC4-E67A8226FD95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33" creationId="{A4A032EF-0DF1-F307-D6E9-EE16133C53FC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34" creationId="{5A8C8C4D-57EA-8B68-161B-2472836601F8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35" creationId="{9D3B0325-8B95-5B7F-0791-08A455C8C00E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39" creationId="{313053D5-D416-1C7F-EFF0-827FB11B40EF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40" creationId="{28E4EEB2-AF7F-7782-E23F-300E26559010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41" creationId="{D262EAAE-3DC1-3D3B-E8B8-EF8CAF8024A5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42" creationId="{6A2F6998-51AF-8292-9A92-B8FA3A3DD7E8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43" creationId="{EB9F5FA8-1269-25FE-B891-32C1A1E03C02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47" creationId="{11C792DC-63C7-6591-A9E5-CA498AF27E39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48" creationId="{294FAB69-03DB-D009-02BB-92131E3A4DC0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49" creationId="{A236C398-D4DD-0F4D-A880-887D59544A56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50" creationId="{D85E129D-8FF8-8512-E640-68DA7F4A7302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51" creationId="{7CFE25AF-012A-E9BB-5F3E-E7D3ACB79464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52" creationId="{86B47108-10D8-75BE-FD37-0EDF1638751B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64" creationId="{3A1E499B-9953-CDA4-F34B-2E968B0BA9C2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65" creationId="{AE8063AC-EF62-7BE7-E7D1-E80CC852013D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66" creationId="{6DB3D9CD-44B4-F841-74ED-85A9B630AA88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71" creationId="{027BCE21-349C-8E2E-E9FC-DBFD7036652A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72" creationId="{B9035EB3-9AD2-F202-B11D-7B44E6CEE8CA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73" creationId="{083097C7-8B7E-0724-F345-7B2F669B3C67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74" creationId="{FDC7A925-9CF0-D0FF-7FA6-AA1B2A78666D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75" creationId="{3E03CB1D-B8BE-3B22-9415-24B73F768927}"/>
          </ac:spMkLst>
        </pc:spChg>
        <pc:spChg chg="mod">
          <ac:chgData name="Sudvarg, Marion" userId="2bb9b31b-5f3c-4f72-8e1f-41eb276ee9c6" providerId="ADAL" clId="{6766337D-F933-4FBA-A4EF-366814371C29}" dt="2024-04-30T02:08:32.980" v="13922"/>
          <ac:spMkLst>
            <pc:docMk/>
            <pc:sldMk cId="1688106839" sldId="528"/>
            <ac:spMk id="176" creationId="{33DAE388-284F-CFAE-3B26-9B1FF1E642D7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86" creationId="{A03F9864-AD3B-3F20-03FB-CAD2B49CBC5A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87" creationId="{E20DB29E-DFFB-48CD-4586-C86F1DE5FF69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88" creationId="{DAA891CC-9958-E004-29A3-B0CA6F32C005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89" creationId="{98030BA5-6CBA-C2ED-3090-8DE943657288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90" creationId="{1026D619-066F-053F-66B0-E9377502FE61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91" creationId="{BCBAA587-6F05-8DF9-14A9-D250F0958AAC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92" creationId="{13EFA480-CCB8-0A8F-2856-B4344CA5A856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93" creationId="{DEC470EC-A13A-66D1-EB73-E36945CD46B1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97" creationId="{AFA5F072-2433-FC8F-E067-10CB8C4B2C98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98" creationId="{AF44C42A-2F9A-1031-1A90-A6AA210135E4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199" creationId="{461B0A77-B09C-5A85-1EBF-95C10FD7B21B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00" creationId="{93649C28-ED1E-42F3-BC84-E175FC64C8EE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01" creationId="{D74B6705-697C-CB82-C64F-BC36281F7DEB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05" creationId="{28BFDB98-9EBD-F984-6DB4-D7186C6CCA0E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06" creationId="{CA31C3AD-17F7-0DF6-2493-5A9638D1A988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07" creationId="{260C8459-B004-687B-23E9-228791E50C3E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08" creationId="{ECB0D08A-61F9-3287-7129-6866C9243B58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09" creationId="{3A911518-3326-1C2F-E729-BBD37C0D2F60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10" creationId="{A30AE4EB-1701-2294-ECBE-2D435608E537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22" creationId="{235F36DA-73F2-B284-80BE-6079D205F9C6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23" creationId="{3E1CA4BA-741E-45AF-A9E9-DCF80C137636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24" creationId="{2F95F9AA-32C3-E5F9-9025-EA0BE7B10063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29" creationId="{8ACFEEA0-C472-A0D4-61FF-EF5EB418BD39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30" creationId="{6595021D-092A-CC55-2771-895A7403172D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31" creationId="{0C098F2B-39F4-4B7D-5666-583CB4D00EEA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32" creationId="{0FF4552B-329C-8736-12FC-22CC96BEAEBB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33" creationId="{59315D69-E1EE-5349-7053-4D9A13D71D7E}"/>
          </ac:spMkLst>
        </pc:spChg>
        <pc:spChg chg="mod topLvl">
          <ac:chgData name="Sudvarg, Marion" userId="2bb9b31b-5f3c-4f72-8e1f-41eb276ee9c6" providerId="ADAL" clId="{6766337D-F933-4FBA-A4EF-366814371C29}" dt="2024-04-30T02:10:31.037" v="13960" actId="164"/>
          <ac:spMkLst>
            <pc:docMk/>
            <pc:sldMk cId="1688106839" sldId="528"/>
            <ac:spMk id="234" creationId="{F7B1340B-BA35-E520-2D77-19F162938247}"/>
          </ac:spMkLst>
        </pc:spChg>
        <pc:spChg chg="add mod">
          <ac:chgData name="Sudvarg, Marion" userId="2bb9b31b-5f3c-4f72-8e1f-41eb276ee9c6" providerId="ADAL" clId="{6766337D-F933-4FBA-A4EF-366814371C29}" dt="2024-04-30T02:51:24.206" v="14406" actId="1076"/>
          <ac:spMkLst>
            <pc:docMk/>
            <pc:sldMk cId="1688106839" sldId="528"/>
            <ac:spMk id="244" creationId="{041AB468-DC4F-420F-705E-DEEEC33069A1}"/>
          </ac:spMkLst>
        </pc:spChg>
        <pc:spChg chg="add mod">
          <ac:chgData name="Sudvarg, Marion" userId="2bb9b31b-5f3c-4f72-8e1f-41eb276ee9c6" providerId="ADAL" clId="{6766337D-F933-4FBA-A4EF-366814371C29}" dt="2024-04-30T02:49:10.890" v="14334" actId="14100"/>
          <ac:spMkLst>
            <pc:docMk/>
            <pc:sldMk cId="1688106839" sldId="528"/>
            <ac:spMk id="269" creationId="{974541D9-CB94-6C01-3AC8-DD5C1F79A0E9}"/>
          </ac:spMkLst>
        </pc:spChg>
        <pc:spChg chg="add mod">
          <ac:chgData name="Sudvarg, Marion" userId="2bb9b31b-5f3c-4f72-8e1f-41eb276ee9c6" providerId="ADAL" clId="{6766337D-F933-4FBA-A4EF-366814371C29}" dt="2024-04-30T02:50:05.352" v="14373" actId="14100"/>
          <ac:spMkLst>
            <pc:docMk/>
            <pc:sldMk cId="1688106839" sldId="528"/>
            <ac:spMk id="277" creationId="{93AE105B-CBC8-3509-FDC0-DE3FFB755873}"/>
          </ac:spMkLst>
        </pc:spChg>
        <pc:spChg chg="add mod">
          <ac:chgData name="Sudvarg, Marion" userId="2bb9b31b-5f3c-4f72-8e1f-41eb276ee9c6" providerId="ADAL" clId="{6766337D-F933-4FBA-A4EF-366814371C29}" dt="2024-04-30T02:57:48.725" v="14423" actId="1076"/>
          <ac:spMkLst>
            <pc:docMk/>
            <pc:sldMk cId="1688106839" sldId="528"/>
            <ac:spMk id="282" creationId="{E18F384E-FFBD-2527-4CC5-4C9B52BD9B35}"/>
          </ac:spMkLst>
        </pc:spChg>
        <pc:grpChg chg="add mod">
          <ac:chgData name="Sudvarg, Marion" userId="2bb9b31b-5f3c-4f72-8e1f-41eb276ee9c6" providerId="ADAL" clId="{6766337D-F933-4FBA-A4EF-366814371C29}" dt="2024-04-30T02:07:59.806" v="13918"/>
          <ac:grpSpMkLst>
            <pc:docMk/>
            <pc:sldMk cId="1688106839" sldId="528"/>
            <ac:grpSpMk id="5" creationId="{CE6527DC-6B6F-C709-1C2A-B23BFE897608}"/>
          </ac:grpSpMkLst>
        </pc:grpChg>
        <pc:grpChg chg="del">
          <ac:chgData name="Sudvarg, Marion" userId="2bb9b31b-5f3c-4f72-8e1f-41eb276ee9c6" providerId="ADAL" clId="{6766337D-F933-4FBA-A4EF-366814371C29}" dt="2024-04-30T02:05:48.431" v="13916" actId="478"/>
          <ac:grpSpMkLst>
            <pc:docMk/>
            <pc:sldMk cId="1688106839" sldId="528"/>
            <ac:grpSpMk id="16" creationId="{CA0DE649-5ACC-497F-AD25-55B04C43E890}"/>
          </ac:grpSpMkLst>
        </pc:grpChg>
        <pc:grpChg chg="add mod">
          <ac:chgData name="Sudvarg, Marion" userId="2bb9b31b-5f3c-4f72-8e1f-41eb276ee9c6" providerId="ADAL" clId="{6766337D-F933-4FBA-A4EF-366814371C29}" dt="2024-04-30T02:08:26.270" v="13921" actId="1076"/>
          <ac:grpSpMkLst>
            <pc:docMk/>
            <pc:sldMk cId="1688106839" sldId="528"/>
            <ac:grpSpMk id="69" creationId="{587D9C70-9A50-7968-397D-908F0A01ED2A}"/>
          </ac:grpSpMkLst>
        </pc:grpChg>
        <pc:grpChg chg="add mod">
          <ac:chgData name="Sudvarg, Marion" userId="2bb9b31b-5f3c-4f72-8e1f-41eb276ee9c6" providerId="ADAL" clId="{6766337D-F933-4FBA-A4EF-366814371C29}" dt="2024-04-30T02:08:39.937" v="13924" actId="1076"/>
          <ac:grpSpMkLst>
            <pc:docMk/>
            <pc:sldMk cId="1688106839" sldId="528"/>
            <ac:grpSpMk id="127" creationId="{C914C1E3-29DA-2FF0-A72A-E8793CCEA026}"/>
          </ac:grpSpMkLst>
        </pc:grpChg>
        <pc:grpChg chg="add del mod">
          <ac:chgData name="Sudvarg, Marion" userId="2bb9b31b-5f3c-4f72-8e1f-41eb276ee9c6" providerId="ADAL" clId="{6766337D-F933-4FBA-A4EF-366814371C29}" dt="2024-04-30T02:08:59.884" v="13927" actId="165"/>
          <ac:grpSpMkLst>
            <pc:docMk/>
            <pc:sldMk cId="1688106839" sldId="528"/>
            <ac:grpSpMk id="185" creationId="{77466917-96B5-454F-426E-ED9CD7FF9BDA}"/>
          </ac:grpSpMkLst>
        </pc:grpChg>
        <pc:grpChg chg="add mod">
          <ac:chgData name="Sudvarg, Marion" userId="2bb9b31b-5f3c-4f72-8e1f-41eb276ee9c6" providerId="ADAL" clId="{6766337D-F933-4FBA-A4EF-366814371C29}" dt="2024-04-30T02:43:33.895" v="14264" actId="1076"/>
          <ac:grpSpMkLst>
            <pc:docMk/>
            <pc:sldMk cId="1688106839" sldId="528"/>
            <ac:grpSpMk id="243" creationId="{36982284-89BC-5024-16B9-2017D49BFBDF}"/>
          </ac:grpSpMkLst>
        </pc:grpChg>
        <pc:graphicFrameChg chg="del">
          <ac:chgData name="Sudvarg, Marion" userId="2bb9b31b-5f3c-4f72-8e1f-41eb276ee9c6" providerId="ADAL" clId="{6766337D-F933-4FBA-A4EF-366814371C29}" dt="2024-04-30T02:05:45.246" v="13914" actId="478"/>
          <ac:graphicFrameMkLst>
            <pc:docMk/>
            <pc:sldMk cId="1688106839" sldId="528"/>
            <ac:graphicFrameMk id="8" creationId="{7CE80100-E2E9-592A-3035-93B78BCA6689}"/>
          </ac:graphicFrameMkLst>
        </pc:graphicFrame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20" creationId="{7A09875F-E128-2B57-A4DD-DD8E48CAD0D7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21" creationId="{B991F1D9-207F-F005-5C23-717196822249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22" creationId="{338E88C9-07EF-C450-20B6-D86FF7507CC0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28" creationId="{A2E79115-0D16-DE6A-7759-6DEC9DB23FAA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29" creationId="{6AC02858-1B11-795C-5E40-12877DB12A4F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30" creationId="{0424946B-F0C3-42C8-E4BA-A6396BB75CBE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37" creationId="{62B7CC08-088F-24CF-1EAD-4C7C3D403EAA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38" creationId="{576B49E0-63B1-3FE6-082A-77C4B27EB115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39" creationId="{B302AED1-DA57-0B63-8B50-5857A5B23F5F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0" creationId="{D3C05642-87E9-7B4D-B405-D98193110D1D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1" creationId="{6C036C40-B3BF-E03D-8F7A-6ADE6447755C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2" creationId="{486B5C1F-1128-7A63-7D9C-E3A6A693CF5C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3" creationId="{B8CB0027-A475-5332-6E66-EBDA2C0B0179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4" creationId="{C1EEA179-36B9-C506-250F-AA9E8863B3C3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5" creationId="{43A91A52-1183-672B-438F-9553086F3CE0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6" creationId="{58E20431-67BC-CF7E-658E-3771250E8C43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47" creationId="{4F106C44-835D-3A23-967A-AFABFA872EA5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51" creationId="{272A8230-8448-BF03-D59F-0EBC0ED10356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52" creationId="{856AC2EB-3EA6-DB1F-D258-8AC6B987DAA8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53" creationId="{AB6D550D-8126-C322-CB9C-03841624A68E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54" creationId="{E374C757-C77A-5A7A-EE32-68F58D70AF13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1" creationId="{BF7B24CC-C86B-37D8-37BA-E34AD58F6ACE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2" creationId="{488ADA80-C6F4-EE7F-2197-95374AF9B475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3" creationId="{6792BAE3-848A-1570-D457-C02CB9A77586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4" creationId="{BA252C38-42AA-2CE7-31F3-D45EC5B085FD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5" creationId="{0D769D28-F2E5-CE89-0903-48E894659382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6" creationId="{94E240EF-CE33-C03E-797A-F8B4E9B6A9D5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7" creationId="{8015DD73-0E43-4A79-8CD6-148FF442BC47}"/>
          </ac:cxnSpMkLst>
        </pc:cxnChg>
        <pc:cxnChg chg="mod">
          <ac:chgData name="Sudvarg, Marion" userId="2bb9b31b-5f3c-4f72-8e1f-41eb276ee9c6" providerId="ADAL" clId="{6766337D-F933-4FBA-A4EF-366814371C29}" dt="2024-04-30T02:07:59.806" v="13918"/>
          <ac:cxnSpMkLst>
            <pc:docMk/>
            <pc:sldMk cId="1688106839" sldId="528"/>
            <ac:cxnSpMk id="68" creationId="{07755D48-B2E0-CE1B-E2BA-FCA2ADABD594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78" creationId="{CACC9B15-E5F6-B33E-C92E-F23D3EF8F01C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79" creationId="{F0DF7840-F997-AD78-0242-5BC546D17D8D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80" creationId="{0F347BC4-F931-B902-383C-829D179E8AC7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86" creationId="{C7D5DAF9-A5E8-561A-12B7-F664EE555A8A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87" creationId="{CF3D47C5-5275-7788-7A30-F71214C665BF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88" creationId="{D2125F4D-7FC5-1CB4-332F-EEFA56F5EA56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95" creationId="{C7F7F93E-F9D5-5427-9558-C6A69FBAB5E2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96" creationId="{89DE7AB6-F293-9F2F-7F45-4CDFED577A40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97" creationId="{9860C104-7A95-2664-2CD5-53228A25A89B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98" creationId="{E327DB73-9711-7745-C553-C8F10B716CE8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99" creationId="{2364BB15-287D-8D22-C1C1-6E93849311F3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00" creationId="{C8E166D2-AB69-AAF7-BD03-A916B891E304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01" creationId="{6CD61AB9-175B-3EA5-6476-8C12C4F46E65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02" creationId="{1BF96229-45A0-152B-1FFA-5D629191748A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03" creationId="{6C0409EE-87E6-E7D1-3544-2359BFC958E7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04" creationId="{5A8BF69D-1013-B379-85CC-8D1EB30A0C9F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05" creationId="{81A2F391-4AD0-59D2-AE3F-6AC3EB913C21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09" creationId="{E2D41E42-07AC-6C53-1CBF-8D5D6D849E64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10" creationId="{9595C6F3-1F8D-B495-3C1F-B5D3B1DEDB9C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11" creationId="{CFD3154D-7F55-E093-D893-525E76471769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12" creationId="{B3ED0A8B-CB03-5A17-B565-CCAF00FBC95C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19" creationId="{483EB3B8-AE78-CF0A-F101-E7ACCA974993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20" creationId="{50952700-486D-F14E-9295-B36E4E0736B9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21" creationId="{6B2ABD1F-3831-71A9-3EAC-D2D76ED73E0F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22" creationId="{B6672BAB-8C92-9E14-CBC3-94A283826E83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23" creationId="{8ED529E5-DF78-FA63-3E61-DBC780033B9B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24" creationId="{5F504E09-F3B8-A703-3361-F9930BB4E67A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25" creationId="{7AA09BBE-FB9F-4BC2-F180-2024946CA2D4}"/>
          </ac:cxnSpMkLst>
        </pc:cxnChg>
        <pc:cxnChg chg="mod">
          <ac:chgData name="Sudvarg, Marion" userId="2bb9b31b-5f3c-4f72-8e1f-41eb276ee9c6" providerId="ADAL" clId="{6766337D-F933-4FBA-A4EF-366814371C29}" dt="2024-04-30T02:08:04.740" v="13919"/>
          <ac:cxnSpMkLst>
            <pc:docMk/>
            <pc:sldMk cId="1688106839" sldId="528"/>
            <ac:cxnSpMk id="126" creationId="{68AC0E2C-99E6-EA1D-FD8C-43D05D1B7A51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36" creationId="{7669638A-5039-1F1D-4287-7AE1943D9595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37" creationId="{8C922B58-84A1-A7DD-7504-F5A071D2506F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38" creationId="{5ABD1E35-82A0-A3B1-5704-105E695BF159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44" creationId="{E04F4D5E-D66B-203A-F741-100255A65D2E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45" creationId="{2222D1C3-3B78-FC07-87ED-86C20F2FA7B5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46" creationId="{A8C78C22-DCEF-3871-0F42-E93512D0A96F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53" creationId="{FAE48CAE-BE21-4E63-20C0-5F10CEE4B929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54" creationId="{CB9BE1D0-CB5F-4287-A3DD-6D5028F4A89E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55" creationId="{B7D994CD-58E5-41B7-BD4C-4E8257932D2D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56" creationId="{7AE6CFBB-64E9-C51A-D8AE-D51B9A182688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57" creationId="{BE6873D2-CCF7-9FCA-7BFE-303F46640D7A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58" creationId="{0FEFCE97-1F7D-C838-6C9B-EBA0262D57DB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59" creationId="{23A4E667-F010-1092-85A8-A410277A7377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60" creationId="{54CF775C-48B4-FCE4-0C5F-6AD97C120CAB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61" creationId="{3049F3A0-F967-4931-7E5F-2C2E963E5927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62" creationId="{8FD85238-FD91-A554-3DA9-4D486624D958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63" creationId="{6E0F2B39-1A2C-6F6D-7E6C-E0AEC3165390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67" creationId="{6CFEBECE-9489-B5D9-8A24-A1093C5BA3BE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68" creationId="{2ABB8BD9-3209-EF08-2464-C56F4C425B91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69" creationId="{A06546B7-5244-8728-D364-6FD76C86EB27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70" creationId="{E3564CB2-DA36-F7D1-02F3-F57ABCF4F896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77" creationId="{31EE4361-279C-26DA-2DF5-0B0178D71576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78" creationId="{111FC0E2-0595-EF3A-846A-AEC0087CACB8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79" creationId="{AA4BA7A5-B6C2-124A-D8B6-D27C4F19BEE3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80" creationId="{4AB34D73-CDFD-C2A3-428E-43DF3FC8EAF5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81" creationId="{A0CC2D71-C171-827B-A45D-D887CE00304D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82" creationId="{D95AE615-5D28-3FE0-99D0-44A0E7E5F8CC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83" creationId="{29AF947D-E174-B70C-9DA3-FC66DC13BE49}"/>
          </ac:cxnSpMkLst>
        </pc:cxnChg>
        <pc:cxnChg chg="mod">
          <ac:chgData name="Sudvarg, Marion" userId="2bb9b31b-5f3c-4f72-8e1f-41eb276ee9c6" providerId="ADAL" clId="{6766337D-F933-4FBA-A4EF-366814371C29}" dt="2024-04-30T02:08:32.980" v="13922"/>
          <ac:cxnSpMkLst>
            <pc:docMk/>
            <pc:sldMk cId="1688106839" sldId="528"/>
            <ac:cxnSpMk id="184" creationId="{6D5EA8A1-FEF5-2ADD-CF47-F3DD54C5F860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194" creationId="{8BD5AE57-7781-660B-D317-1310414987FF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195" creationId="{5B54BB25-A5DA-6018-304A-CE1CA55E10D4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196" creationId="{B95680DE-7331-F31D-2EC5-21050EF57B8D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02" creationId="{A336E3A9-62E2-CEA2-5AA4-6A5865550CD6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03" creationId="{3BD45102-9CC4-3932-C84C-A184B73D344E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04" creationId="{9E4BE154-C32C-72E7-9C1E-F49104BD9E9F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1" creationId="{5A8A6B93-885B-BA93-B226-5CCB5D33C1E7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2" creationId="{67CC19A8-6DFB-CD8C-721C-DF022738CF1A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3" creationId="{3D0E87B2-D5A0-5271-7B8A-464A55D80B8E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4" creationId="{EB4C6D64-BB31-369F-6EF1-8890AB4B6247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5" creationId="{E7E61E33-25DC-D6D3-6A1E-B610AF8A394C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6" creationId="{8D0216D2-F4F1-752A-E082-E97680E15A12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7" creationId="{837C65DE-9CD9-1383-00B9-466DF6E7EA46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8" creationId="{221964EB-4FE2-95FE-0A93-78084125D0AE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19" creationId="{B9DA1F95-ED19-AF87-5841-E859DD5AD817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20" creationId="{37D2ADAB-E3BE-D53A-6210-61FCDE7539BA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21" creationId="{00FCCDC5-1CCC-30A2-AC93-935599160F6E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25" creationId="{6D68259A-D360-C14B-6B02-12295F2D2F69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26" creationId="{7971B3B8-C6A3-9E3D-85AB-FA8505EC03AE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27" creationId="{64F792A8-5FD6-3AD4-24F0-89C2F5EB5101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28" creationId="{170E1FD8-DA18-9390-7C01-6A23DB5705E9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35" creationId="{1182C3B8-E313-9631-DC2F-FEEB2E7F560F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36" creationId="{DF7C7D4E-192C-BBBA-E33A-9DCFF35CB4E0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37" creationId="{0786F5AB-7C8F-3A06-30D8-2423EE44365D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38" creationId="{9D0BC239-34EB-DB90-2AED-F791CF79243A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39" creationId="{F0017D08-482A-178C-830D-2E70BCB2A54F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40" creationId="{DDD96705-074F-A9BE-9161-EE3279EC6F7C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41" creationId="{D2818474-E59A-A28F-D987-DBE0C2C2361E}"/>
          </ac:cxnSpMkLst>
        </pc:cxnChg>
        <pc:cxnChg chg="mod topLvl">
          <ac:chgData name="Sudvarg, Marion" userId="2bb9b31b-5f3c-4f72-8e1f-41eb276ee9c6" providerId="ADAL" clId="{6766337D-F933-4FBA-A4EF-366814371C29}" dt="2024-04-30T02:10:31.037" v="13960" actId="164"/>
          <ac:cxnSpMkLst>
            <pc:docMk/>
            <pc:sldMk cId="1688106839" sldId="528"/>
            <ac:cxnSpMk id="242" creationId="{D5DF883E-5112-6469-21A7-6E4979E53457}"/>
          </ac:cxnSpMkLst>
        </pc:cxnChg>
        <pc:cxnChg chg="add del mod">
          <ac:chgData name="Sudvarg, Marion" userId="2bb9b31b-5f3c-4f72-8e1f-41eb276ee9c6" providerId="ADAL" clId="{6766337D-F933-4FBA-A4EF-366814371C29}" dt="2024-04-30T02:46:40.559" v="14283" actId="478"/>
          <ac:cxnSpMkLst>
            <pc:docMk/>
            <pc:sldMk cId="1688106839" sldId="528"/>
            <ac:cxnSpMk id="245" creationId="{F8943C51-1256-6342-70F2-24A5173FC91F}"/>
          </ac:cxnSpMkLst>
        </pc:cxnChg>
        <pc:cxnChg chg="add mod">
          <ac:chgData name="Sudvarg, Marion" userId="2bb9b31b-5f3c-4f72-8e1f-41eb276ee9c6" providerId="ADAL" clId="{6766337D-F933-4FBA-A4EF-366814371C29}" dt="2024-04-30T02:51:28.024" v="14407" actId="14100"/>
          <ac:cxnSpMkLst>
            <pc:docMk/>
            <pc:sldMk cId="1688106839" sldId="528"/>
            <ac:cxnSpMk id="252" creationId="{3D3031B9-1089-EC02-812E-F4B9DE55546C}"/>
          </ac:cxnSpMkLst>
        </pc:cxnChg>
        <pc:cxnChg chg="add mod">
          <ac:chgData name="Sudvarg, Marion" userId="2bb9b31b-5f3c-4f72-8e1f-41eb276ee9c6" providerId="ADAL" clId="{6766337D-F933-4FBA-A4EF-366814371C29}" dt="2024-04-30T02:51:34.273" v="14408" actId="14100"/>
          <ac:cxnSpMkLst>
            <pc:docMk/>
            <pc:sldMk cId="1688106839" sldId="528"/>
            <ac:cxnSpMk id="261" creationId="{DDBD229C-07B3-4DD8-190C-1EC23902C9A9}"/>
          </ac:cxnSpMkLst>
        </pc:cxnChg>
        <pc:cxnChg chg="add mod">
          <ac:chgData name="Sudvarg, Marion" userId="2bb9b31b-5f3c-4f72-8e1f-41eb276ee9c6" providerId="ADAL" clId="{6766337D-F933-4FBA-A4EF-366814371C29}" dt="2024-04-30T02:49:41.867" v="14341" actId="14100"/>
          <ac:cxnSpMkLst>
            <pc:docMk/>
            <pc:sldMk cId="1688106839" sldId="528"/>
            <ac:cxnSpMk id="274" creationId="{85F85232-0F9A-89E6-49DC-B57E1F636F1E}"/>
          </ac:cxnSpMkLst>
        </pc:cxnChg>
        <pc:cxnChg chg="add mod">
          <ac:chgData name="Sudvarg, Marion" userId="2bb9b31b-5f3c-4f72-8e1f-41eb276ee9c6" providerId="ADAL" clId="{6766337D-F933-4FBA-A4EF-366814371C29}" dt="2024-04-30T02:50:16.951" v="14377" actId="14100"/>
          <ac:cxnSpMkLst>
            <pc:docMk/>
            <pc:sldMk cId="1688106839" sldId="528"/>
            <ac:cxnSpMk id="278" creationId="{2CE27B11-D346-C884-A097-AFDD4CBD35B0}"/>
          </ac:cxnSpMkLst>
        </pc:cxnChg>
        <pc:cxnChg chg="add mod">
          <ac:chgData name="Sudvarg, Marion" userId="2bb9b31b-5f3c-4f72-8e1f-41eb276ee9c6" providerId="ADAL" clId="{6766337D-F933-4FBA-A4EF-366814371C29}" dt="2024-04-30T02:57:48.725" v="14423" actId="1076"/>
          <ac:cxnSpMkLst>
            <pc:docMk/>
            <pc:sldMk cId="1688106839" sldId="528"/>
            <ac:cxnSpMk id="283" creationId="{5F342BFC-9ABB-47AC-9180-D9B391324EB8}"/>
          </ac:cxnSpMkLst>
        </pc:cxnChg>
      </pc:sldChg>
      <pc:sldChg chg="add ord">
        <pc:chgData name="Sudvarg, Marion" userId="2bb9b31b-5f3c-4f72-8e1f-41eb276ee9c6" providerId="ADAL" clId="{6766337D-F933-4FBA-A4EF-366814371C29}" dt="2024-04-30T02:28:06.814" v="14247"/>
        <pc:sldMkLst>
          <pc:docMk/>
          <pc:sldMk cId="3075250004" sldId="529"/>
        </pc:sldMkLst>
      </pc:sldChg>
      <pc:sldChg chg="addSp delSp modSp new del mod">
        <pc:chgData name="Sudvarg, Marion" userId="2bb9b31b-5f3c-4f72-8e1f-41eb276ee9c6" providerId="ADAL" clId="{6766337D-F933-4FBA-A4EF-366814371C29}" dt="2024-04-30T02:27:21.699" v="14238" actId="47"/>
        <pc:sldMkLst>
          <pc:docMk/>
          <pc:sldMk cId="3629043313" sldId="530"/>
        </pc:sldMkLst>
        <pc:spChg chg="del">
          <ac:chgData name="Sudvarg, Marion" userId="2bb9b31b-5f3c-4f72-8e1f-41eb276ee9c6" providerId="ADAL" clId="{6766337D-F933-4FBA-A4EF-366814371C29}" dt="2024-04-30T02:26:49.664" v="14199" actId="478"/>
          <ac:spMkLst>
            <pc:docMk/>
            <pc:sldMk cId="3629043313" sldId="530"/>
            <ac:spMk id="2" creationId="{1C83FE7D-3C1B-AACF-A925-B7958905D649}"/>
          </ac:spMkLst>
        </pc:spChg>
        <pc:spChg chg="del">
          <ac:chgData name="Sudvarg, Marion" userId="2bb9b31b-5f3c-4f72-8e1f-41eb276ee9c6" providerId="ADAL" clId="{6766337D-F933-4FBA-A4EF-366814371C29}" dt="2024-04-30T02:26:48.668" v="14198" actId="478"/>
          <ac:spMkLst>
            <pc:docMk/>
            <pc:sldMk cId="3629043313" sldId="530"/>
            <ac:spMk id="3" creationId="{7B143869-95B9-0A01-558D-E8FEE09B5F86}"/>
          </ac:spMkLst>
        </pc:spChg>
        <pc:spChg chg="del">
          <ac:chgData name="Sudvarg, Marion" userId="2bb9b31b-5f3c-4f72-8e1f-41eb276ee9c6" providerId="ADAL" clId="{6766337D-F933-4FBA-A4EF-366814371C29}" dt="2024-04-30T02:26:47.575" v="14197" actId="478"/>
          <ac:spMkLst>
            <pc:docMk/>
            <pc:sldMk cId="3629043313" sldId="530"/>
            <ac:spMk id="5" creationId="{DBE82BEF-D3CD-621C-4952-FC9453B831AC}"/>
          </ac:spMkLst>
        </pc:spChg>
        <pc:picChg chg="add mod">
          <ac:chgData name="Sudvarg, Marion" userId="2bb9b31b-5f3c-4f72-8e1f-41eb276ee9c6" providerId="ADAL" clId="{6766337D-F933-4FBA-A4EF-366814371C29}" dt="2024-04-30T02:26:56.660" v="14201" actId="27614"/>
          <ac:picMkLst>
            <pc:docMk/>
            <pc:sldMk cId="3629043313" sldId="530"/>
            <ac:picMk id="7" creationId="{DA438CE8-593C-8C4E-D15E-8C4BDFC59F17}"/>
          </ac:picMkLst>
        </pc:picChg>
      </pc:sldChg>
      <pc:sldChg chg="addSp delSp modSp new mod">
        <pc:chgData name="Sudvarg, Marion" userId="2bb9b31b-5f3c-4f72-8e1f-41eb276ee9c6" providerId="ADAL" clId="{6766337D-F933-4FBA-A4EF-366814371C29}" dt="2024-04-30T02:27:21.139" v="14237" actId="478"/>
        <pc:sldMkLst>
          <pc:docMk/>
          <pc:sldMk cId="2429663835" sldId="531"/>
        </pc:sldMkLst>
        <pc:spChg chg="mod">
          <ac:chgData name="Sudvarg, Marion" userId="2bb9b31b-5f3c-4f72-8e1f-41eb276ee9c6" providerId="ADAL" clId="{6766337D-F933-4FBA-A4EF-366814371C29}" dt="2024-04-30T02:27:18.446" v="14236" actId="20577"/>
          <ac:spMkLst>
            <pc:docMk/>
            <pc:sldMk cId="2429663835" sldId="531"/>
            <ac:spMk id="2" creationId="{3089856F-BF7E-43E6-71F6-3FB61AD886F2}"/>
          </ac:spMkLst>
        </pc:spChg>
        <pc:spChg chg="del">
          <ac:chgData name="Sudvarg, Marion" userId="2bb9b31b-5f3c-4f72-8e1f-41eb276ee9c6" providerId="ADAL" clId="{6766337D-F933-4FBA-A4EF-366814371C29}" dt="2024-04-30T02:27:11.144" v="14203"/>
          <ac:spMkLst>
            <pc:docMk/>
            <pc:sldMk cId="2429663835" sldId="531"/>
            <ac:spMk id="3" creationId="{B34527E0-7BE7-8956-1559-295DCCF2FC14}"/>
          </ac:spMkLst>
        </pc:spChg>
        <pc:spChg chg="del">
          <ac:chgData name="Sudvarg, Marion" userId="2bb9b31b-5f3c-4f72-8e1f-41eb276ee9c6" providerId="ADAL" clId="{6766337D-F933-4FBA-A4EF-366814371C29}" dt="2024-04-30T02:27:21.139" v="14237" actId="478"/>
          <ac:spMkLst>
            <pc:docMk/>
            <pc:sldMk cId="2429663835" sldId="531"/>
            <ac:spMk id="5" creationId="{18AFED9A-34B4-1496-8D43-09C950C6173E}"/>
          </ac:spMkLst>
        </pc:spChg>
        <pc:picChg chg="add mod">
          <ac:chgData name="Sudvarg, Marion" userId="2bb9b31b-5f3c-4f72-8e1f-41eb276ee9c6" providerId="ADAL" clId="{6766337D-F933-4FBA-A4EF-366814371C29}" dt="2024-04-30T02:27:11.629" v="14205" actId="962"/>
          <ac:picMkLst>
            <pc:docMk/>
            <pc:sldMk cId="2429663835" sldId="531"/>
            <ac:picMk id="7" creationId="{ED872105-CC20-3D26-1C19-FCADD7E7C3EE}"/>
          </ac:picMkLst>
        </pc:picChg>
      </pc:sldChg>
      <pc:sldChg chg="addSp delSp modSp add mod">
        <pc:chgData name="Sudvarg, Marion" userId="2bb9b31b-5f3c-4f72-8e1f-41eb276ee9c6" providerId="ADAL" clId="{6766337D-F933-4FBA-A4EF-366814371C29}" dt="2024-04-30T02:27:28.340" v="14243" actId="962"/>
        <pc:sldMkLst>
          <pc:docMk/>
          <pc:sldMk cId="214950357" sldId="532"/>
        </pc:sldMkLst>
        <pc:spChg chg="add del mod">
          <ac:chgData name="Sudvarg, Marion" userId="2bb9b31b-5f3c-4f72-8e1f-41eb276ee9c6" providerId="ADAL" clId="{6766337D-F933-4FBA-A4EF-366814371C29}" dt="2024-04-30T02:27:27.827" v="14241"/>
          <ac:spMkLst>
            <pc:docMk/>
            <pc:sldMk cId="214950357" sldId="532"/>
            <ac:spMk id="5" creationId="{B40DC8AA-5F89-4490-5B85-B4CD4E0B50CE}"/>
          </ac:spMkLst>
        </pc:spChg>
        <pc:picChg chg="del">
          <ac:chgData name="Sudvarg, Marion" userId="2bb9b31b-5f3c-4f72-8e1f-41eb276ee9c6" providerId="ADAL" clId="{6766337D-F933-4FBA-A4EF-366814371C29}" dt="2024-04-30T02:27:26.153" v="14240" actId="478"/>
          <ac:picMkLst>
            <pc:docMk/>
            <pc:sldMk cId="214950357" sldId="532"/>
            <ac:picMk id="7" creationId="{ED872105-CC20-3D26-1C19-FCADD7E7C3EE}"/>
          </ac:picMkLst>
        </pc:picChg>
        <pc:picChg chg="add mod">
          <ac:chgData name="Sudvarg, Marion" userId="2bb9b31b-5f3c-4f72-8e1f-41eb276ee9c6" providerId="ADAL" clId="{6766337D-F933-4FBA-A4EF-366814371C29}" dt="2024-04-30T02:27:28.340" v="14243" actId="962"/>
          <ac:picMkLst>
            <pc:docMk/>
            <pc:sldMk cId="214950357" sldId="532"/>
            <ac:picMk id="8" creationId="{2414C3F3-ED71-F435-DD90-87F3B80111FB}"/>
          </ac:picMkLst>
        </pc:picChg>
      </pc:sldChg>
      <pc:sldChg chg="addSp delSp modSp add mod modAnim">
        <pc:chgData name="Sudvarg, Marion" userId="2bb9b31b-5f3c-4f72-8e1f-41eb276ee9c6" providerId="ADAL" clId="{6766337D-F933-4FBA-A4EF-366814371C29}" dt="2024-04-30T03:12:38.329" v="14672" actId="1076"/>
        <pc:sldMkLst>
          <pc:docMk/>
          <pc:sldMk cId="4025542856" sldId="533"/>
        </pc:sldMkLst>
        <pc:spChg chg="add mod">
          <ac:chgData name="Sudvarg, Marion" userId="2bb9b31b-5f3c-4f72-8e1f-41eb276ee9c6" providerId="ADAL" clId="{6766337D-F933-4FBA-A4EF-366814371C29}" dt="2024-04-30T03:12:27.832" v="14670" actId="20577"/>
          <ac:spMkLst>
            <pc:docMk/>
            <pc:sldMk cId="4025542856" sldId="533"/>
            <ac:spMk id="2" creationId="{B64918FF-2930-A6B1-CD34-06D860D7968A}"/>
          </ac:spMkLst>
        </pc:spChg>
        <pc:spChg chg="add mod">
          <ac:chgData name="Sudvarg, Marion" userId="2bb9b31b-5f3c-4f72-8e1f-41eb276ee9c6" providerId="ADAL" clId="{6766337D-F933-4FBA-A4EF-366814371C29}" dt="2024-04-30T03:12:38.329" v="14672" actId="1076"/>
          <ac:spMkLst>
            <pc:docMk/>
            <pc:sldMk cId="4025542856" sldId="533"/>
            <ac:spMk id="3" creationId="{750FFE4A-BC1B-923E-50A2-4EE165290BD0}"/>
          </ac:spMkLst>
        </pc:spChg>
        <pc:spChg chg="add mod">
          <ac:chgData name="Sudvarg, Marion" userId="2bb9b31b-5f3c-4f72-8e1f-41eb276ee9c6" providerId="ADAL" clId="{6766337D-F933-4FBA-A4EF-366814371C29}" dt="2024-04-30T03:07:21.128" v="14610" actId="20577"/>
          <ac:spMkLst>
            <pc:docMk/>
            <pc:sldMk cId="4025542856" sldId="533"/>
            <ac:spMk id="5" creationId="{25B1A73C-715D-3F80-C8A9-2328BED6D284}"/>
          </ac:spMkLst>
        </pc:spChg>
        <pc:spChg chg="add mod">
          <ac:chgData name="Sudvarg, Marion" userId="2bb9b31b-5f3c-4f72-8e1f-41eb276ee9c6" providerId="ADAL" clId="{6766337D-F933-4FBA-A4EF-366814371C29}" dt="2024-04-30T03:04:23.475" v="14532" actId="1076"/>
          <ac:spMkLst>
            <pc:docMk/>
            <pc:sldMk cId="4025542856" sldId="533"/>
            <ac:spMk id="10" creationId="{30A25278-3602-9B1F-C20B-9C39AF27D654}"/>
          </ac:spMkLst>
        </pc:spChg>
        <pc:spChg chg="add mod">
          <ac:chgData name="Sudvarg, Marion" userId="2bb9b31b-5f3c-4f72-8e1f-41eb276ee9c6" providerId="ADAL" clId="{6766337D-F933-4FBA-A4EF-366814371C29}" dt="2024-04-30T03:07:23.245" v="14612" actId="20577"/>
          <ac:spMkLst>
            <pc:docMk/>
            <pc:sldMk cId="4025542856" sldId="533"/>
            <ac:spMk id="11" creationId="{83F13636-AAB1-965B-1FE6-F63F41320191}"/>
          </ac:spMkLst>
        </pc:spChg>
        <pc:spChg chg="del mod">
          <ac:chgData name="Sudvarg, Marion" userId="2bb9b31b-5f3c-4f72-8e1f-41eb276ee9c6" providerId="ADAL" clId="{6766337D-F933-4FBA-A4EF-366814371C29}" dt="2024-04-30T03:01:23.309" v="14469" actId="478"/>
          <ac:spMkLst>
            <pc:docMk/>
            <pc:sldMk cId="4025542856" sldId="533"/>
            <ac:spMk id="13" creationId="{E4467251-4EBD-6599-F296-1FFA5C1F7822}"/>
          </ac:spMkLst>
        </pc:spChg>
        <pc:spChg chg="add mod">
          <ac:chgData name="Sudvarg, Marion" userId="2bb9b31b-5f3c-4f72-8e1f-41eb276ee9c6" providerId="ADAL" clId="{6766337D-F933-4FBA-A4EF-366814371C29}" dt="2024-04-30T03:06:14.968" v="14570" actId="207"/>
          <ac:spMkLst>
            <pc:docMk/>
            <pc:sldMk cId="4025542856" sldId="533"/>
            <ac:spMk id="16" creationId="{99C555E1-90FE-C3A0-0B69-FF5D22C1AA0A}"/>
          </ac:spMkLst>
        </pc:spChg>
        <pc:spChg chg="add mod">
          <ac:chgData name="Sudvarg, Marion" userId="2bb9b31b-5f3c-4f72-8e1f-41eb276ee9c6" providerId="ADAL" clId="{6766337D-F933-4FBA-A4EF-366814371C29}" dt="2024-04-30T03:07:25.398" v="14614" actId="20577"/>
          <ac:spMkLst>
            <pc:docMk/>
            <pc:sldMk cId="4025542856" sldId="533"/>
            <ac:spMk id="21" creationId="{A5EAB118-30C2-44AC-0AD7-83490DBB2B76}"/>
          </ac:spMkLst>
        </pc:spChg>
        <pc:spChg chg="add mod">
          <ac:chgData name="Sudvarg, Marion" userId="2bb9b31b-5f3c-4f72-8e1f-41eb276ee9c6" providerId="ADAL" clId="{6766337D-F933-4FBA-A4EF-366814371C29}" dt="2024-04-30T03:07:35.019" v="14616" actId="1076"/>
          <ac:spMkLst>
            <pc:docMk/>
            <pc:sldMk cId="4025542856" sldId="533"/>
            <ac:spMk id="25" creationId="{82AF3A7F-A46B-6B95-AB52-B195A208D19C}"/>
          </ac:spMkLst>
        </pc:spChg>
        <pc:spChg chg="mod">
          <ac:chgData name="Sudvarg, Marion" userId="2bb9b31b-5f3c-4f72-8e1f-41eb276ee9c6" providerId="ADAL" clId="{6766337D-F933-4FBA-A4EF-366814371C29}" dt="2024-04-30T03:02:23.421" v="14509" actId="1038"/>
          <ac:spMkLst>
            <pc:docMk/>
            <pc:sldMk cId="4025542856" sldId="533"/>
            <ac:spMk id="244" creationId="{041AB468-DC4F-420F-705E-DEEEC33069A1}"/>
          </ac:spMkLst>
        </pc:spChg>
        <pc:spChg chg="mod">
          <ac:chgData name="Sudvarg, Marion" userId="2bb9b31b-5f3c-4f72-8e1f-41eb276ee9c6" providerId="ADAL" clId="{6766337D-F933-4FBA-A4EF-366814371C29}" dt="2024-04-30T03:02:23.421" v="14509" actId="1038"/>
          <ac:spMkLst>
            <pc:docMk/>
            <pc:sldMk cId="4025542856" sldId="533"/>
            <ac:spMk id="269" creationId="{974541D9-CB94-6C01-3AC8-DD5C1F79A0E9}"/>
          </ac:spMkLst>
        </pc:spChg>
        <pc:spChg chg="mod">
          <ac:chgData name="Sudvarg, Marion" userId="2bb9b31b-5f3c-4f72-8e1f-41eb276ee9c6" providerId="ADAL" clId="{6766337D-F933-4FBA-A4EF-366814371C29}" dt="2024-04-30T03:02:23.421" v="14509" actId="1038"/>
          <ac:spMkLst>
            <pc:docMk/>
            <pc:sldMk cId="4025542856" sldId="533"/>
            <ac:spMk id="277" creationId="{93AE105B-CBC8-3509-FDC0-DE3FFB755873}"/>
          </ac:spMkLst>
        </pc:spChg>
        <pc:spChg chg="mod">
          <ac:chgData name="Sudvarg, Marion" userId="2bb9b31b-5f3c-4f72-8e1f-41eb276ee9c6" providerId="ADAL" clId="{6766337D-F933-4FBA-A4EF-366814371C29}" dt="2024-04-30T03:02:23.421" v="14509" actId="1038"/>
          <ac:spMkLst>
            <pc:docMk/>
            <pc:sldMk cId="4025542856" sldId="533"/>
            <ac:spMk id="282" creationId="{E18F384E-FFBD-2527-4CC5-4C9B52BD9B35}"/>
          </ac:spMkLst>
        </pc:spChg>
        <pc:grpChg chg="mod">
          <ac:chgData name="Sudvarg, Marion" userId="2bb9b31b-5f3c-4f72-8e1f-41eb276ee9c6" providerId="ADAL" clId="{6766337D-F933-4FBA-A4EF-366814371C29}" dt="2024-04-30T03:02:23.421" v="14509" actId="1038"/>
          <ac:grpSpMkLst>
            <pc:docMk/>
            <pc:sldMk cId="4025542856" sldId="533"/>
            <ac:grpSpMk id="243" creationId="{36982284-89BC-5024-16B9-2017D49BFBDF}"/>
          </ac:grpSpMkLst>
        </pc:grpChg>
        <pc:cxnChg chg="add mod">
          <ac:chgData name="Sudvarg, Marion" userId="2bb9b31b-5f3c-4f72-8e1f-41eb276ee9c6" providerId="ADAL" clId="{6766337D-F933-4FBA-A4EF-366814371C29}" dt="2024-04-30T03:04:11.536" v="14527" actId="1076"/>
          <ac:cxnSpMkLst>
            <pc:docMk/>
            <pc:sldMk cId="4025542856" sldId="533"/>
            <ac:cxnSpMk id="6" creationId="{F9F492AB-29BD-52DB-6CCF-11C9986B4568}"/>
          </ac:cxnSpMkLst>
        </pc:cxnChg>
        <pc:cxnChg chg="add mod">
          <ac:chgData name="Sudvarg, Marion" userId="2bb9b31b-5f3c-4f72-8e1f-41eb276ee9c6" providerId="ADAL" clId="{6766337D-F933-4FBA-A4EF-366814371C29}" dt="2024-04-30T03:04:42.131" v="14536" actId="14100"/>
          <ac:cxnSpMkLst>
            <pc:docMk/>
            <pc:sldMk cId="4025542856" sldId="533"/>
            <ac:cxnSpMk id="12" creationId="{FA597010-C2EE-B02E-4D8D-17CCAD28BB0E}"/>
          </ac:cxnSpMkLst>
        </pc:cxnChg>
        <pc:cxnChg chg="add mod">
          <ac:chgData name="Sudvarg, Marion" userId="2bb9b31b-5f3c-4f72-8e1f-41eb276ee9c6" providerId="ADAL" clId="{6766337D-F933-4FBA-A4EF-366814371C29}" dt="2024-04-30T03:04:48.133" v="14537"/>
          <ac:cxnSpMkLst>
            <pc:docMk/>
            <pc:sldMk cId="4025542856" sldId="533"/>
            <ac:cxnSpMk id="15" creationId="{D87F321C-8673-21DA-E7CD-41C68C81FF66}"/>
          </ac:cxnSpMkLst>
        </pc:cxnChg>
        <pc:cxnChg chg="add mod">
          <ac:chgData name="Sudvarg, Marion" userId="2bb9b31b-5f3c-4f72-8e1f-41eb276ee9c6" providerId="ADAL" clId="{6766337D-F933-4FBA-A4EF-366814371C29}" dt="2024-04-30T03:06:30.575" v="14573" actId="208"/>
          <ac:cxnSpMkLst>
            <pc:docMk/>
            <pc:sldMk cId="4025542856" sldId="533"/>
            <ac:cxnSpMk id="17" creationId="{763EB52F-F3CE-A622-C932-220251A56046}"/>
          </ac:cxnSpMkLst>
        </pc:cxnChg>
        <pc:cxnChg chg="add mod">
          <ac:chgData name="Sudvarg, Marion" userId="2bb9b31b-5f3c-4f72-8e1f-41eb276ee9c6" providerId="ADAL" clId="{6766337D-F933-4FBA-A4EF-366814371C29}" dt="2024-04-30T03:06:52.356" v="14587" actId="14100"/>
          <ac:cxnSpMkLst>
            <pc:docMk/>
            <pc:sldMk cId="4025542856" sldId="533"/>
            <ac:cxnSpMk id="22" creationId="{585B8FD3-3BF3-1C4E-724C-E4D0B343E674}"/>
          </ac:cxnSpMkLst>
        </pc:cxnChg>
        <pc:cxnChg chg="add mod">
          <ac:chgData name="Sudvarg, Marion" userId="2bb9b31b-5f3c-4f72-8e1f-41eb276ee9c6" providerId="ADAL" clId="{6766337D-F933-4FBA-A4EF-366814371C29}" dt="2024-04-30T03:07:35.019" v="14616" actId="1076"/>
          <ac:cxnSpMkLst>
            <pc:docMk/>
            <pc:sldMk cId="4025542856" sldId="533"/>
            <ac:cxnSpMk id="26" creationId="{C3644BF0-CAA4-4351-9905-635627AF0FE1}"/>
          </ac:cxnSpMkLst>
        </pc:cxnChg>
        <pc:cxnChg chg="mod">
          <ac:chgData name="Sudvarg, Marion" userId="2bb9b31b-5f3c-4f72-8e1f-41eb276ee9c6" providerId="ADAL" clId="{6766337D-F933-4FBA-A4EF-366814371C29}" dt="2024-04-30T03:02:23.421" v="14509" actId="1038"/>
          <ac:cxnSpMkLst>
            <pc:docMk/>
            <pc:sldMk cId="4025542856" sldId="533"/>
            <ac:cxnSpMk id="252" creationId="{3D3031B9-1089-EC02-812E-F4B9DE55546C}"/>
          </ac:cxnSpMkLst>
        </pc:cxnChg>
        <pc:cxnChg chg="mod">
          <ac:chgData name="Sudvarg, Marion" userId="2bb9b31b-5f3c-4f72-8e1f-41eb276ee9c6" providerId="ADAL" clId="{6766337D-F933-4FBA-A4EF-366814371C29}" dt="2024-04-30T03:02:23.421" v="14509" actId="1038"/>
          <ac:cxnSpMkLst>
            <pc:docMk/>
            <pc:sldMk cId="4025542856" sldId="533"/>
            <ac:cxnSpMk id="261" creationId="{DDBD229C-07B3-4DD8-190C-1EC23902C9A9}"/>
          </ac:cxnSpMkLst>
        </pc:cxnChg>
        <pc:cxnChg chg="mod">
          <ac:chgData name="Sudvarg, Marion" userId="2bb9b31b-5f3c-4f72-8e1f-41eb276ee9c6" providerId="ADAL" clId="{6766337D-F933-4FBA-A4EF-366814371C29}" dt="2024-04-30T03:02:23.421" v="14509" actId="1038"/>
          <ac:cxnSpMkLst>
            <pc:docMk/>
            <pc:sldMk cId="4025542856" sldId="533"/>
            <ac:cxnSpMk id="274" creationId="{85F85232-0F9A-89E6-49DC-B57E1F636F1E}"/>
          </ac:cxnSpMkLst>
        </pc:cxnChg>
        <pc:cxnChg chg="mod">
          <ac:chgData name="Sudvarg, Marion" userId="2bb9b31b-5f3c-4f72-8e1f-41eb276ee9c6" providerId="ADAL" clId="{6766337D-F933-4FBA-A4EF-366814371C29}" dt="2024-04-30T03:02:23.421" v="14509" actId="1038"/>
          <ac:cxnSpMkLst>
            <pc:docMk/>
            <pc:sldMk cId="4025542856" sldId="533"/>
            <ac:cxnSpMk id="278" creationId="{2CE27B11-D346-C884-A097-AFDD4CBD35B0}"/>
          </ac:cxnSpMkLst>
        </pc:cxnChg>
        <pc:cxnChg chg="mod">
          <ac:chgData name="Sudvarg, Marion" userId="2bb9b31b-5f3c-4f72-8e1f-41eb276ee9c6" providerId="ADAL" clId="{6766337D-F933-4FBA-A4EF-366814371C29}" dt="2024-04-30T03:02:23.421" v="14509" actId="1038"/>
          <ac:cxnSpMkLst>
            <pc:docMk/>
            <pc:sldMk cId="4025542856" sldId="533"/>
            <ac:cxnSpMk id="283" creationId="{5F342BFC-9ABB-47AC-9180-D9B391324EB8}"/>
          </ac:cxnSpMkLst>
        </pc:cxnChg>
      </pc:sldChg>
      <pc:sldChg chg="addSp delSp modSp add del mod modAnim">
        <pc:chgData name="Sudvarg, Marion" userId="2bb9b31b-5f3c-4f72-8e1f-41eb276ee9c6" providerId="ADAL" clId="{6766337D-F933-4FBA-A4EF-366814371C29}" dt="2024-04-30T15:15:23.179" v="15889" actId="47"/>
        <pc:sldMkLst>
          <pc:docMk/>
          <pc:sldMk cId="2522425874" sldId="534"/>
        </pc:sldMkLst>
        <pc:spChg chg="del mod">
          <ac:chgData name="Sudvarg, Marion" userId="2bb9b31b-5f3c-4f72-8e1f-41eb276ee9c6" providerId="ADAL" clId="{6766337D-F933-4FBA-A4EF-366814371C29}" dt="2024-04-30T03:28:20.481" v="15441" actId="478"/>
          <ac:spMkLst>
            <pc:docMk/>
            <pc:sldMk cId="2522425874" sldId="534"/>
            <ac:spMk id="2" creationId="{B5A131E3-671C-AE17-92F9-FBD42E4F6D45}"/>
          </ac:spMkLst>
        </pc:spChg>
        <pc:spChg chg="mod">
          <ac:chgData name="Sudvarg, Marion" userId="2bb9b31b-5f3c-4f72-8e1f-41eb276ee9c6" providerId="ADAL" clId="{6766337D-F933-4FBA-A4EF-366814371C29}" dt="2024-04-30T03:28:44.441" v="15451" actId="1076"/>
          <ac:spMkLst>
            <pc:docMk/>
            <pc:sldMk cId="2522425874" sldId="534"/>
            <ac:spMk id="3" creationId="{6D94A750-5B04-A14D-76E6-FDF6AB34B165}"/>
          </ac:spMkLst>
        </pc:spChg>
        <pc:spChg chg="add del mod">
          <ac:chgData name="Sudvarg, Marion" userId="2bb9b31b-5f3c-4f72-8e1f-41eb276ee9c6" providerId="ADAL" clId="{6766337D-F933-4FBA-A4EF-366814371C29}" dt="2024-04-30T03:28:32.547" v="15446" actId="478"/>
          <ac:spMkLst>
            <pc:docMk/>
            <pc:sldMk cId="2522425874" sldId="534"/>
            <ac:spMk id="6" creationId="{8DA74057-BDE5-948E-A759-E6FA7B09A05F}"/>
          </ac:spMkLst>
        </pc:spChg>
      </pc:sldChg>
      <pc:sldChg chg="addSp delSp modSp add mod modAnim">
        <pc:chgData name="Sudvarg, Marion" userId="2bb9b31b-5f3c-4f72-8e1f-41eb276ee9c6" providerId="ADAL" clId="{6766337D-F933-4FBA-A4EF-366814371C29}" dt="2024-04-30T15:15:33.019" v="15890" actId="113"/>
        <pc:sldMkLst>
          <pc:docMk/>
          <pc:sldMk cId="2328626961" sldId="535"/>
        </pc:sldMkLst>
        <pc:spChg chg="del">
          <ac:chgData name="Sudvarg, Marion" userId="2bb9b31b-5f3c-4f72-8e1f-41eb276ee9c6" providerId="ADAL" clId="{6766337D-F933-4FBA-A4EF-366814371C29}" dt="2024-04-30T03:28:23.490" v="15442" actId="478"/>
          <ac:spMkLst>
            <pc:docMk/>
            <pc:sldMk cId="2328626961" sldId="535"/>
            <ac:spMk id="2" creationId="{B5A131E3-671C-AE17-92F9-FBD42E4F6D45}"/>
          </ac:spMkLst>
        </pc:spChg>
        <pc:spChg chg="mod">
          <ac:chgData name="Sudvarg, Marion" userId="2bb9b31b-5f3c-4f72-8e1f-41eb276ee9c6" providerId="ADAL" clId="{6766337D-F933-4FBA-A4EF-366814371C29}" dt="2024-04-30T15:15:33.019" v="15890" actId="113"/>
          <ac:spMkLst>
            <pc:docMk/>
            <pc:sldMk cId="2328626961" sldId="535"/>
            <ac:spMk id="3" creationId="{6D94A750-5B04-A14D-76E6-FDF6AB34B165}"/>
          </ac:spMkLst>
        </pc:spChg>
        <pc:spChg chg="add del mod">
          <ac:chgData name="Sudvarg, Marion" userId="2bb9b31b-5f3c-4f72-8e1f-41eb276ee9c6" providerId="ADAL" clId="{6766337D-F933-4FBA-A4EF-366814371C29}" dt="2024-04-30T03:28:30.187" v="15445" actId="478"/>
          <ac:spMkLst>
            <pc:docMk/>
            <pc:sldMk cId="2328626961" sldId="535"/>
            <ac:spMk id="6" creationId="{DCE8B9C9-D261-0F45-2B38-E97E3667AFBB}"/>
          </ac:spMkLst>
        </pc:spChg>
      </pc:sldChg>
      <pc:sldChg chg="addSp delSp modSp add mod modAnim">
        <pc:chgData name="Sudvarg, Marion" userId="2bb9b31b-5f3c-4f72-8e1f-41eb276ee9c6" providerId="ADAL" clId="{6766337D-F933-4FBA-A4EF-366814371C29}" dt="2024-04-30T03:28:56.305" v="15453" actId="1076"/>
        <pc:sldMkLst>
          <pc:docMk/>
          <pc:sldMk cId="1756249967" sldId="536"/>
        </pc:sldMkLst>
        <pc:spChg chg="del">
          <ac:chgData name="Sudvarg, Marion" userId="2bb9b31b-5f3c-4f72-8e1f-41eb276ee9c6" providerId="ADAL" clId="{6766337D-F933-4FBA-A4EF-366814371C29}" dt="2024-04-30T03:28:25.337" v="15443" actId="478"/>
          <ac:spMkLst>
            <pc:docMk/>
            <pc:sldMk cId="1756249967" sldId="536"/>
            <ac:spMk id="2" creationId="{B5A131E3-671C-AE17-92F9-FBD42E4F6D45}"/>
          </ac:spMkLst>
        </pc:spChg>
        <pc:spChg chg="mod">
          <ac:chgData name="Sudvarg, Marion" userId="2bb9b31b-5f3c-4f72-8e1f-41eb276ee9c6" providerId="ADAL" clId="{6766337D-F933-4FBA-A4EF-366814371C29}" dt="2024-04-30T03:28:56.305" v="15453" actId="1076"/>
          <ac:spMkLst>
            <pc:docMk/>
            <pc:sldMk cId="1756249967" sldId="536"/>
            <ac:spMk id="3" creationId="{6D94A750-5B04-A14D-76E6-FDF6AB34B165}"/>
          </ac:spMkLst>
        </pc:spChg>
        <pc:spChg chg="add del mod">
          <ac:chgData name="Sudvarg, Marion" userId="2bb9b31b-5f3c-4f72-8e1f-41eb276ee9c6" providerId="ADAL" clId="{6766337D-F933-4FBA-A4EF-366814371C29}" dt="2024-04-30T03:28:26.445" v="15444" actId="478"/>
          <ac:spMkLst>
            <pc:docMk/>
            <pc:sldMk cId="1756249967" sldId="536"/>
            <ac:spMk id="6" creationId="{0FB71E7C-4FF9-1FB7-EBDD-7D4548AAFDCF}"/>
          </ac:spMkLst>
        </pc:spChg>
      </pc:sldChg>
      <pc:sldChg chg="add">
        <pc:chgData name="Sudvarg, Marion" userId="2bb9b31b-5f3c-4f72-8e1f-41eb276ee9c6" providerId="ADAL" clId="{6766337D-F933-4FBA-A4EF-366814371C29}" dt="2024-04-30T05:34:07.468" v="15607"/>
        <pc:sldMkLst>
          <pc:docMk/>
          <pc:sldMk cId="2495070992" sldId="537"/>
        </pc:sldMkLst>
      </pc:sldChg>
      <pc:sldChg chg="add">
        <pc:chgData name="Sudvarg, Marion" userId="2bb9b31b-5f3c-4f72-8e1f-41eb276ee9c6" providerId="ADAL" clId="{6766337D-F933-4FBA-A4EF-366814371C29}" dt="2024-04-30T05:34:07.468" v="15607"/>
        <pc:sldMkLst>
          <pc:docMk/>
          <pc:sldMk cId="1884596014" sldId="538"/>
        </pc:sldMkLst>
      </pc:sldChg>
      <pc:sldChg chg="add">
        <pc:chgData name="Sudvarg, Marion" userId="2bb9b31b-5f3c-4f72-8e1f-41eb276ee9c6" providerId="ADAL" clId="{6766337D-F933-4FBA-A4EF-366814371C29}" dt="2024-04-30T05:40:41.897" v="15715"/>
        <pc:sldMkLst>
          <pc:docMk/>
          <pc:sldMk cId="4267295832" sldId="539"/>
        </pc:sldMkLst>
      </pc:sldChg>
      <pc:sldChg chg="delSp modSp add mod modAnim">
        <pc:chgData name="Sudvarg, Marion" userId="2bb9b31b-5f3c-4f72-8e1f-41eb276ee9c6" providerId="ADAL" clId="{6766337D-F933-4FBA-A4EF-366814371C29}" dt="2024-04-30T15:02:02.207" v="15875" actId="1076"/>
        <pc:sldMkLst>
          <pc:docMk/>
          <pc:sldMk cId="2254348578" sldId="540"/>
        </pc:sldMkLst>
        <pc:spChg chg="del">
          <ac:chgData name="Sudvarg, Marion" userId="2bb9b31b-5f3c-4f72-8e1f-41eb276ee9c6" providerId="ADAL" clId="{6766337D-F933-4FBA-A4EF-366814371C29}" dt="2024-04-30T15:01:50.053" v="15873" actId="478"/>
          <ac:spMkLst>
            <pc:docMk/>
            <pc:sldMk cId="2254348578" sldId="540"/>
            <ac:spMk id="7" creationId="{DC2714E3-ECE3-8CFC-664D-72026A1D5584}"/>
          </ac:spMkLst>
        </pc:spChg>
        <pc:spChg chg="mod">
          <ac:chgData name="Sudvarg, Marion" userId="2bb9b31b-5f3c-4f72-8e1f-41eb276ee9c6" providerId="ADAL" clId="{6766337D-F933-4FBA-A4EF-366814371C29}" dt="2024-04-30T15:02:02.207" v="15875" actId="1076"/>
          <ac:spMkLst>
            <pc:docMk/>
            <pc:sldMk cId="2254348578" sldId="540"/>
            <ac:spMk id="59" creationId="{25958A89-CAE7-C630-DD62-A7953443F9FC}"/>
          </ac:spMkLst>
        </pc:spChg>
        <pc:grpChg chg="mod">
          <ac:chgData name="Sudvarg, Marion" userId="2bb9b31b-5f3c-4f72-8e1f-41eb276ee9c6" providerId="ADAL" clId="{6766337D-F933-4FBA-A4EF-366814371C29}" dt="2024-04-30T15:02:02.207" v="15875" actId="1076"/>
          <ac:grpSpMkLst>
            <pc:docMk/>
            <pc:sldMk cId="2254348578" sldId="540"/>
            <ac:grpSpMk id="62" creationId="{2ED2EC0E-2B74-AE92-26DF-F4BC92714BBE}"/>
          </ac:grpSpMkLst>
        </pc:grpChg>
      </pc:sldChg>
      <pc:sldChg chg="addSp delSp modSp add mod modAnim">
        <pc:chgData name="Sudvarg, Marion" userId="2bb9b31b-5f3c-4f72-8e1f-41eb276ee9c6" providerId="ADAL" clId="{6766337D-F933-4FBA-A4EF-366814371C29}" dt="2024-04-30T15:15:14.297" v="15888"/>
        <pc:sldMkLst>
          <pc:docMk/>
          <pc:sldMk cId="837172934" sldId="541"/>
        </pc:sldMkLst>
        <pc:spChg chg="del">
          <ac:chgData name="Sudvarg, Marion" userId="2bb9b31b-5f3c-4f72-8e1f-41eb276ee9c6" providerId="ADAL" clId="{6766337D-F933-4FBA-A4EF-366814371C29}" dt="2024-04-30T15:14:25.301" v="15877" actId="478"/>
          <ac:spMkLst>
            <pc:docMk/>
            <pc:sldMk cId="837172934" sldId="541"/>
            <ac:spMk id="2" creationId="{B5A131E3-671C-AE17-92F9-FBD42E4F6D45}"/>
          </ac:spMkLst>
        </pc:spChg>
        <pc:spChg chg="mod">
          <ac:chgData name="Sudvarg, Marion" userId="2bb9b31b-5f3c-4f72-8e1f-41eb276ee9c6" providerId="ADAL" clId="{6766337D-F933-4FBA-A4EF-366814371C29}" dt="2024-04-30T15:15:05.137" v="15886" actId="20577"/>
          <ac:spMkLst>
            <pc:docMk/>
            <pc:sldMk cId="837172934" sldId="541"/>
            <ac:spMk id="3" creationId="{6D94A750-5B04-A14D-76E6-FDF6AB34B165}"/>
          </ac:spMkLst>
        </pc:spChg>
        <pc:spChg chg="add del mod">
          <ac:chgData name="Sudvarg, Marion" userId="2bb9b31b-5f3c-4f72-8e1f-41eb276ee9c6" providerId="ADAL" clId="{6766337D-F933-4FBA-A4EF-366814371C29}" dt="2024-04-30T15:14:27.746" v="15878" actId="478"/>
          <ac:spMkLst>
            <pc:docMk/>
            <pc:sldMk cId="837172934" sldId="541"/>
            <ac:spMk id="6" creationId="{C37E6C26-63CB-A9DB-5106-19ED5343600D}"/>
          </ac:spMkLst>
        </pc:spChg>
      </pc:sldChg>
    </pc:docChg>
  </pc:docChgLst>
  <pc:docChgLst>
    <pc:chgData name="Sudvarg, Marion" userId="2bb9b31b-5f3c-4f72-8e1f-41eb276ee9c6" providerId="ADAL" clId="{83C898C0-C660-4B98-99E9-AAD0038DC27D}"/>
    <pc:docChg chg="delSld modSld delSection modSection">
      <pc:chgData name="Sudvarg, Marion" userId="2bb9b31b-5f3c-4f72-8e1f-41eb276ee9c6" providerId="ADAL" clId="{83C898C0-C660-4B98-99E9-AAD0038DC27D}" dt="2024-01-19T20:18:55.318" v="8" actId="17851"/>
      <pc:docMkLst>
        <pc:docMk/>
      </pc:docMkLst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304464339" sldId="258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991038372" sldId="259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708242830" sldId="260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741120177" sldId="261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804062625" sldId="262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357075121" sldId="263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6091849" sldId="264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096459313" sldId="265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94936655" sldId="266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596348504" sldId="267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910106982" sldId="268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599829615" sldId="269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597407758" sldId="270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1766649" sldId="271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871070348" sldId="272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823635374" sldId="273"/>
        </pc:sldMkLst>
      </pc:sldChg>
      <pc:sldChg chg="del">
        <pc:chgData name="Sudvarg, Marion" userId="2bb9b31b-5f3c-4f72-8e1f-41eb276ee9c6" providerId="ADAL" clId="{83C898C0-C660-4B98-99E9-AAD0038DC27D}" dt="2024-01-19T20:14:50.031" v="5" actId="47"/>
        <pc:sldMkLst>
          <pc:docMk/>
          <pc:sldMk cId="2725512780" sldId="274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80336977" sldId="276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823651495" sldId="278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006310342" sldId="279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688201262" sldId="280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440529089" sldId="281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991256506" sldId="282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076963159" sldId="283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619929724" sldId="285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710373701" sldId="286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892697632" sldId="287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960671943" sldId="288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613816836" sldId="289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882201484" sldId="290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4269538190" sldId="291"/>
        </pc:sldMkLst>
      </pc:sldChg>
      <pc:sldChg chg="del">
        <pc:chgData name="Sudvarg, Marion" userId="2bb9b31b-5f3c-4f72-8e1f-41eb276ee9c6" providerId="ADAL" clId="{83C898C0-C660-4B98-99E9-AAD0038DC27D}" dt="2024-01-19T20:14:50.031" v="5" actId="47"/>
        <pc:sldMkLst>
          <pc:docMk/>
          <pc:sldMk cId="504723834" sldId="292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990594972" sldId="294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291517422" sldId="296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476583304" sldId="297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440773869" sldId="298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47429199" sldId="299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773706794" sldId="302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4248118297" sldId="303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988788919" sldId="304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380476070" sldId="305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12695408" sldId="306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820855546" sldId="307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136720243" sldId="309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017030641" sldId="310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855974500" sldId="311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2272055414" sldId="312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625180125" sldId="313"/>
        </pc:sldMkLst>
      </pc:sldChg>
      <pc:sldChg chg="modNotesTx">
        <pc:chgData name="Sudvarg, Marion" userId="2bb9b31b-5f3c-4f72-8e1f-41eb276ee9c6" providerId="ADAL" clId="{83C898C0-C660-4B98-99E9-AAD0038DC27D}" dt="2024-01-19T20:13:25.676" v="0" actId="20577"/>
        <pc:sldMkLst>
          <pc:docMk/>
          <pc:sldMk cId="926230067" sldId="317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627183847" sldId="318"/>
        </pc:sldMkLst>
      </pc:sldChg>
      <pc:sldChg chg="del">
        <pc:chgData name="Sudvarg, Marion" userId="2bb9b31b-5f3c-4f72-8e1f-41eb276ee9c6" providerId="ADAL" clId="{83C898C0-C660-4B98-99E9-AAD0038DC27D}" dt="2024-01-19T20:14:50.031" v="5" actId="47"/>
        <pc:sldMkLst>
          <pc:docMk/>
          <pc:sldMk cId="1943103857" sldId="331"/>
        </pc:sldMkLst>
      </pc:sldChg>
      <pc:sldChg chg="modNotesTx">
        <pc:chgData name="Sudvarg, Marion" userId="2bb9b31b-5f3c-4f72-8e1f-41eb276ee9c6" providerId="ADAL" clId="{83C898C0-C660-4B98-99E9-AAD0038DC27D}" dt="2024-01-19T20:13:45.087" v="1" actId="20577"/>
        <pc:sldMkLst>
          <pc:docMk/>
          <pc:sldMk cId="383085773" sldId="352"/>
        </pc:sldMkLst>
      </pc:sldChg>
      <pc:sldChg chg="del modNotesTx">
        <pc:chgData name="Sudvarg, Marion" userId="2bb9b31b-5f3c-4f72-8e1f-41eb276ee9c6" providerId="ADAL" clId="{83C898C0-C660-4B98-99E9-AAD0038DC27D}" dt="2024-01-19T20:18:22.575" v="6" actId="47"/>
        <pc:sldMkLst>
          <pc:docMk/>
          <pc:sldMk cId="2164885902" sldId="361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927304976" sldId="362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32551002" sldId="363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849800120" sldId="364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673824190" sldId="365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3685785180" sldId="366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416477380" sldId="368"/>
        </pc:sldMkLst>
      </pc:sldChg>
      <pc:sldChg chg="del">
        <pc:chgData name="Sudvarg, Marion" userId="2bb9b31b-5f3c-4f72-8e1f-41eb276ee9c6" providerId="ADAL" clId="{83C898C0-C660-4B98-99E9-AAD0038DC27D}" dt="2024-01-19T20:14:04.836" v="2" actId="47"/>
        <pc:sldMkLst>
          <pc:docMk/>
          <pc:sldMk cId="3511630250" sldId="377"/>
        </pc:sldMkLst>
      </pc:sldChg>
      <pc:sldChg chg="del">
        <pc:chgData name="Sudvarg, Marion" userId="2bb9b31b-5f3c-4f72-8e1f-41eb276ee9c6" providerId="ADAL" clId="{83C898C0-C660-4B98-99E9-AAD0038DC27D}" dt="2024-01-19T20:18:51.869" v="7" actId="47"/>
        <pc:sldMkLst>
          <pc:docMk/>
          <pc:sldMk cId="1414541927" sldId="388"/>
        </pc:sldMkLst>
      </pc:sldChg>
    </pc:docChg>
  </pc:docChgLst>
  <pc:docChgLst>
    <pc:chgData name="Sudvarg, Marion" userId="2bb9b31b-5f3c-4f72-8e1f-41eb276ee9c6" providerId="ADAL" clId="{31021B10-09B2-4437-B3BA-FE8A29831BFF}"/>
    <pc:docChg chg="undo redo custSel addSld delSld modSld sldOrd modMainMaster">
      <pc:chgData name="Sudvarg, Marion" userId="2bb9b31b-5f3c-4f72-8e1f-41eb276ee9c6" providerId="ADAL" clId="{31021B10-09B2-4437-B3BA-FE8A29831BFF}" dt="2022-06-02T03:22:14.408" v="20639" actId="20577"/>
      <pc:docMkLst>
        <pc:docMk/>
      </pc:docMkLst>
      <pc:sldChg chg="modSp mod modNotesTx">
        <pc:chgData name="Sudvarg, Marion" userId="2bb9b31b-5f3c-4f72-8e1f-41eb276ee9c6" providerId="ADAL" clId="{31021B10-09B2-4437-B3BA-FE8A29831BFF}" dt="2022-05-31T05:37:48.823" v="14947" actId="313"/>
        <pc:sldMkLst>
          <pc:docMk/>
          <pc:sldMk cId="1505880002" sldId="256"/>
        </pc:sldMkLst>
        <pc:spChg chg="mod">
          <ac:chgData name="Sudvarg, Marion" userId="2bb9b31b-5f3c-4f72-8e1f-41eb276ee9c6" providerId="ADAL" clId="{31021B10-09B2-4437-B3BA-FE8A29831BFF}" dt="2022-05-06T19:19:17.350" v="67" actId="2057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57.271" v="201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92998453" sldId="258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1960653932" sldId="266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84290582" sldId="267"/>
        </pc:sldMkLst>
      </pc:sldChg>
      <pc:sldChg chg="delSp modSp del mod">
        <pc:chgData name="Sudvarg, Marion" userId="2bb9b31b-5f3c-4f72-8e1f-41eb276ee9c6" providerId="ADAL" clId="{31021B10-09B2-4437-B3BA-FE8A29831BFF}" dt="2022-05-06T19:30:18.082" v="212" actId="47"/>
        <pc:sldMkLst>
          <pc:docMk/>
          <pc:sldMk cId="670404262" sldId="268"/>
        </pc:sldMkLst>
        <pc:spChg chg="mod">
          <ac:chgData name="Sudvarg, Marion" userId="2bb9b31b-5f3c-4f72-8e1f-41eb276ee9c6" providerId="ADAL" clId="{31021B10-09B2-4437-B3BA-FE8A29831BFF}" dt="2022-05-06T19:21:08.239" v="194" actId="20577"/>
          <ac:spMkLst>
            <pc:docMk/>
            <pc:sldMk cId="670404262" sldId="268"/>
            <ac:spMk id="5" creationId="{A97E2102-E28F-4F18-8C0C-49CE1F8DD014}"/>
          </ac:spMkLst>
        </pc:spChg>
        <pc:spChg chg="del">
          <ac:chgData name="Sudvarg, Marion" userId="2bb9b31b-5f3c-4f72-8e1f-41eb276ee9c6" providerId="ADAL" clId="{31021B10-09B2-4437-B3BA-FE8A29831BFF}" dt="2022-05-06T19:30:02.072" v="202" actId="478"/>
          <ac:spMkLst>
            <pc:docMk/>
            <pc:sldMk cId="670404262" sldId="268"/>
            <ac:spMk id="6" creationId="{96AB69E0-D1AD-4B50-9D08-2A5A7752CF8E}"/>
          </ac:spMkLst>
        </pc:spChg>
      </pc:sldChg>
      <pc:sldChg chg="modSp new mod modNotesTx">
        <pc:chgData name="Sudvarg, Marion" userId="2bb9b31b-5f3c-4f72-8e1f-41eb276ee9c6" providerId="ADAL" clId="{31021B10-09B2-4437-B3BA-FE8A29831BFF}" dt="2022-05-31T19:47:20.363" v="14965" actId="20577"/>
        <pc:sldMkLst>
          <pc:docMk/>
          <pc:sldMk cId="3317876688" sldId="269"/>
        </pc:sldMkLst>
        <pc:spChg chg="mod">
          <ac:chgData name="Sudvarg, Marion" userId="2bb9b31b-5f3c-4f72-8e1f-41eb276ee9c6" providerId="ADAL" clId="{31021B10-09B2-4437-B3BA-FE8A29831BFF}" dt="2022-05-06T19:30:15.155" v="211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31021B10-09B2-4437-B3BA-FE8A29831BFF}" dt="2022-05-31T19:47:20.363" v="14965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16T12:56:34.827" v="11834"/>
        <pc:sldMkLst>
          <pc:docMk/>
          <pc:sldMk cId="4131549343" sldId="270"/>
        </pc:sldMkLst>
        <pc:spChg chg="mod">
          <ac:chgData name="Sudvarg, Marion" userId="2bb9b31b-5f3c-4f72-8e1f-41eb276ee9c6" providerId="ADAL" clId="{31021B10-09B2-4437-B3BA-FE8A29831BFF}" dt="2022-05-06T19:37:59.305" v="762" actId="20577"/>
          <ac:spMkLst>
            <pc:docMk/>
            <pc:sldMk cId="4131549343" sldId="270"/>
            <ac:spMk id="2" creationId="{8B8EC9AE-5C33-59C0-DD28-375DE72FA991}"/>
          </ac:spMkLst>
        </pc:spChg>
        <pc:spChg chg="mod">
          <ac:chgData name="Sudvarg, Marion" userId="2bb9b31b-5f3c-4f72-8e1f-41eb276ee9c6" providerId="ADAL" clId="{31021B10-09B2-4437-B3BA-FE8A29831BFF}" dt="2022-05-14T04:43:19.233" v="6755" actId="27636"/>
          <ac:spMkLst>
            <pc:docMk/>
            <pc:sldMk cId="4131549343" sldId="27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4T04:43:24.157" v="6756" actId="47"/>
        <pc:sldMkLst>
          <pc:docMk/>
          <pc:sldMk cId="2808435142" sldId="271"/>
        </pc:sldMkLst>
        <pc:spChg chg="mod">
          <ac:chgData name="Sudvarg, Marion" userId="2bb9b31b-5f3c-4f72-8e1f-41eb276ee9c6" providerId="ADAL" clId="{31021B10-09B2-4437-B3BA-FE8A29831BFF}" dt="2022-05-13T20:56:13.021" v="4376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addSp modSp new mod modAnim modNotesTx">
        <pc:chgData name="Sudvarg, Marion" userId="2bb9b31b-5f3c-4f72-8e1f-41eb276ee9c6" providerId="ADAL" clId="{31021B10-09B2-4437-B3BA-FE8A29831BFF}" dt="2022-05-31T05:26:06.264" v="13831" actId="20577"/>
        <pc:sldMkLst>
          <pc:docMk/>
          <pc:sldMk cId="838033850" sldId="272"/>
        </pc:sldMkLst>
        <pc:spChg chg="mod">
          <ac:chgData name="Sudvarg, Marion" userId="2bb9b31b-5f3c-4f72-8e1f-41eb276ee9c6" providerId="ADAL" clId="{31021B10-09B2-4437-B3BA-FE8A29831BFF}" dt="2022-05-07T13:49:41.682" v="1645" actId="20577"/>
          <ac:spMkLst>
            <pc:docMk/>
            <pc:sldMk cId="838033850" sldId="272"/>
            <ac:spMk id="2" creationId="{61735FCD-A505-C2CE-8B34-33C0C7FB9979}"/>
          </ac:spMkLst>
        </pc:spChg>
        <pc:spChg chg="mod">
          <ac:chgData name="Sudvarg, Marion" userId="2bb9b31b-5f3c-4f72-8e1f-41eb276ee9c6" providerId="ADAL" clId="{31021B10-09B2-4437-B3BA-FE8A29831BFF}" dt="2022-05-20T18:37:16.617" v="11936" actId="20577"/>
          <ac:spMkLst>
            <pc:docMk/>
            <pc:sldMk cId="838033850" sldId="272"/>
            <ac:spMk id="3" creationId="{65E94631-7839-8CBE-73C4-045201BB8269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6" creationId="{39948ECF-3FE7-AFD4-A335-594D1734FE1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7" creationId="{96F712C3-8A9C-3251-906B-9F6FCE7202A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8" creationId="{61CFB520-F0DE-F2A5-6FA6-26B70F80C10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9" creationId="{2AD5AFF1-590C-4CA3-26E7-0235CB4700DB}"/>
          </ac:spMkLst>
        </pc:sp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1" creationId="{80C57C8B-37CA-82E8-0061-1969DAA3A671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2" creationId="{65D376A7-EF01-D1E1-5F8E-93DCA1624B40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5" creationId="{C22D17AD-728D-806D-15B4-27A1B3943847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8" creationId="{F52E0C4B-EC22-1E0B-7328-5CB879D413D3}"/>
          </ac:cxnSpMkLst>
        </pc:cxnChg>
      </pc:sldChg>
      <pc:sldChg chg="addSp delSp modSp new mod modAnim modNotesTx">
        <pc:chgData name="Sudvarg, Marion" userId="2bb9b31b-5f3c-4f72-8e1f-41eb276ee9c6" providerId="ADAL" clId="{31021B10-09B2-4437-B3BA-FE8A29831BFF}" dt="2022-05-31T20:09:34.142" v="16298"/>
        <pc:sldMkLst>
          <pc:docMk/>
          <pc:sldMk cId="3136398918" sldId="273"/>
        </pc:sldMkLst>
        <pc:spChg chg="mod">
          <ac:chgData name="Sudvarg, Marion" userId="2bb9b31b-5f3c-4f72-8e1f-41eb276ee9c6" providerId="ADAL" clId="{31021B10-09B2-4437-B3BA-FE8A29831BFF}" dt="2022-05-07T14:30:02.306" v="2475" actId="20577"/>
          <ac:spMkLst>
            <pc:docMk/>
            <pc:sldMk cId="3136398918" sldId="273"/>
            <ac:spMk id="2" creationId="{882B3116-285B-5332-85B9-1076A7490CA1}"/>
          </ac:spMkLst>
        </pc:spChg>
        <pc:spChg chg="mod">
          <ac:chgData name="Sudvarg, Marion" userId="2bb9b31b-5f3c-4f72-8e1f-41eb276ee9c6" providerId="ADAL" clId="{31021B10-09B2-4437-B3BA-FE8A29831BFF}" dt="2022-05-07T14:31:52.180" v="2595" actId="6549"/>
          <ac:spMkLst>
            <pc:docMk/>
            <pc:sldMk cId="3136398918" sldId="27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4" creationId="{93FFC4FB-4697-1C2E-226F-5F7430F95CBA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5" creationId="{1B6922FA-53F6-9EB7-6589-A1BB3F7DA41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6" creationId="{044B5AA6-B4A6-95E0-20E1-4CCC19F34A9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7" creationId="{C115922A-6F74-AD43-A28C-C8650834CEEA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8" creationId="{2FB9A14C-C340-55DB-2528-6C63FC34D0E3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9" creationId="{83A40B41-30B3-25B3-6F42-3A81336B489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4" creationId="{4CE72729-3ECC-3495-0D61-4069798E346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5" creationId="{C5E7C646-CE6D-BA67-3621-959812439BB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6" creationId="{2A647477-4282-FA54-A080-095C435E89E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7" creationId="{DED49A42-0A17-8B13-CA4D-243B51CA2255}"/>
          </ac:spMkLst>
        </pc:spChg>
        <pc:spChg chg="add mod">
          <ac:chgData name="Sudvarg, Marion" userId="2bb9b31b-5f3c-4f72-8e1f-41eb276ee9c6" providerId="ADAL" clId="{31021B10-09B2-4437-B3BA-FE8A29831BFF}" dt="2022-05-31T05:08:42.852" v="13564" actId="122"/>
          <ac:spMkLst>
            <pc:docMk/>
            <pc:sldMk cId="3136398918" sldId="273"/>
            <ac:spMk id="22" creationId="{DE59255C-2C8B-2A9A-72F4-8A53468B9DF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7" creationId="{86BC2116-1244-FA89-CD83-ADF5A455B9E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8" creationId="{A57BF209-D29E-5032-3638-C13F80C5655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9" creationId="{48251108-CC68-F3F0-2916-1EDD18DCBCA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0" creationId="{5F532E65-73DD-2B35-B91D-9E78E3C8958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1" creationId="{C15F88ED-714C-CF80-94F8-392960E5770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2" creationId="{3C187CD0-AD17-4888-416A-51F6E31D21A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3" creationId="{87A75754-3E72-518B-6092-465B6F2C1C9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4" creationId="{C40FE2EE-4BDF-5B4A-A13A-CA0DD66753F7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5" creationId="{72A14699-49E4-0129-4BA2-1A23398E16B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6" creationId="{F2F3F207-017A-BB2E-DE39-333CE621155B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7" creationId="{EADE603F-3935-EF86-C39A-DF58291CE6E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8" creationId="{BDF99DB0-3701-8655-FBB2-095ACFAFBF7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9" creationId="{4423E5E0-08A8-D41F-1322-C2BD02FA0BB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0" creationId="{8679EA13-F540-CD6F-1161-90B9AF7B169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1" creationId="{D63C8FA1-A68E-9CA0-CDB6-842984E8BE9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2" creationId="{C9266A88-7AE6-D92F-6BFA-8CFE91C5E10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3" creationId="{D93EC7ED-AB35-281E-3FF4-63C4A863B32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4" creationId="{CF0593E0-B0AD-F3E8-C5D8-45E982A35A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5" creationId="{E969BA5C-4564-A47C-57BE-2964B9FFE20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6" creationId="{CF57E376-A68F-B2B2-E142-FE4C24B424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7" creationId="{BB288B1A-8972-2F09-61A4-A032CEAE8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8" creationId="{DA2D7CC1-0011-A89F-C9BC-CA05431827D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9" creationId="{77555E2C-0D8C-0AB9-C0F9-4360D7EFCC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0" creationId="{D8041A3B-D800-8526-9839-09CEC587992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1" creationId="{0EBE23C5-79F3-ED9A-0F09-78BF26BE0FA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2" creationId="{A2FC005F-C3EF-1892-69E5-86D81C9A9E7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3" creationId="{5E1345CC-F9CC-40C6-93B3-F6E60786E62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4" creationId="{4BA85C64-02A3-D506-74F6-E15487C6C2D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5" creationId="{C6044B55-18A4-233B-AF60-5ED581302B8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6" creationId="{915D2A98-3297-BD15-C9F6-556D85AD6A2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7" creationId="{AA98E536-BE63-4464-CE21-8804765D3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8" creationId="{C04BCA2A-AFA9-417E-4916-6F94B45F2013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9" creationId="{C5F6D95A-F985-3E74-A61A-3B64F21D0C2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0" creationId="{BFA1415C-F8BE-E1B9-829A-AF5AEDD1497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1" creationId="{FC7D590C-50F1-F04E-5F6F-F5F8310B7D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2" creationId="{0C61BE7A-9AB9-3D53-2630-7D7A062F49D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3" creationId="{D1AFC086-A653-2186-C131-7DA3243827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4" creationId="{6E8B7DBC-AE12-C4D7-7994-D1549373064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5" creationId="{01CF5051-2A34-9CF2-4B9C-65B30D47F5E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6" creationId="{276871A8-3CC7-8FA8-BCEE-D7BAE70119D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7" creationId="{5FB06409-D2E3-3A3B-5316-28720FC7D226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8" creationId="{13C8AA01-4A60-369D-3C13-95D1D33AB908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9" creationId="{EAB55A22-1F02-CDF0-7EFD-5BF469B5B960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0" creationId="{DE7B808B-732F-01FE-7F2C-F41AEF12631D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1" creationId="{E1216DC6-2A0E-5808-3172-90EBD74BCE60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2" creationId="{B8C2BEDE-1D33-88D4-0821-5A9DE8F4B82A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3" creationId="{002AE530-3FE5-A86C-9E42-C99B03D0A407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4" creationId="{03072712-AF1E-1093-10D0-C776B417AA3B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5" creationId="{F67B6820-BEA6-790C-F8F1-405F6CDB9352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6" creationId="{2A9A97F6-5046-123B-2FC7-DA411D729C48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7" creationId="{EDF791C8-41C9-4E11-30AE-52FA3E145BF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78" creationId="{4E52DF52-7774-6B86-3B1C-8C93DFE270F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9" creationId="{3A37B9DB-3135-92F3-674E-5B856B1F3CC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80" creationId="{239E48EF-E73F-BA0D-A522-9A04A3404FB3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1" creationId="{D8E50487-4D14-5B52-08BF-24323861FCA7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2" creationId="{99672262-9C75-904C-E3A5-E104942AB720}"/>
          </ac:spMkLst>
        </pc:spChg>
        <pc:spChg chg="add del">
          <ac:chgData name="Sudvarg, Marion" userId="2bb9b31b-5f3c-4f72-8e1f-41eb276ee9c6" providerId="ADAL" clId="{31021B10-09B2-4437-B3BA-FE8A29831BFF}" dt="2022-05-31T05:07:26.153" v="13549" actId="22"/>
          <ac:spMkLst>
            <pc:docMk/>
            <pc:sldMk cId="3136398918" sldId="273"/>
            <ac:spMk id="84" creationId="{5F373303-5773-AF4F-29F1-B0AB1581D5B5}"/>
          </ac:spMkLst>
        </pc:spChg>
        <pc:spChg chg="add del">
          <ac:chgData name="Sudvarg, Marion" userId="2bb9b31b-5f3c-4f72-8e1f-41eb276ee9c6" providerId="ADAL" clId="{31021B10-09B2-4437-B3BA-FE8A29831BFF}" dt="2022-05-31T05:07:31.324" v="13551" actId="22"/>
          <ac:spMkLst>
            <pc:docMk/>
            <pc:sldMk cId="3136398918" sldId="273"/>
            <ac:spMk id="89" creationId="{B7E8BE43-A678-CE4C-6D2C-06E2A69976B0}"/>
          </ac:spMkLst>
        </pc:spChg>
        <pc:spChg chg="add mod">
          <ac:chgData name="Sudvarg, Marion" userId="2bb9b31b-5f3c-4f72-8e1f-41eb276ee9c6" providerId="ADAL" clId="{31021B10-09B2-4437-B3BA-FE8A29831BFF}" dt="2022-05-31T05:08:55.985" v="13566" actId="1036"/>
          <ac:spMkLst>
            <pc:docMk/>
            <pc:sldMk cId="3136398918" sldId="273"/>
            <ac:spMk id="90" creationId="{0E0393E9-2393-3738-0B44-81128755A279}"/>
          </ac:spMkLst>
        </pc:spChg>
        <pc:grpChg chg="mod">
          <ac:chgData name="Sudvarg, Marion" userId="2bb9b31b-5f3c-4f72-8e1f-41eb276ee9c6" providerId="ADAL" clId="{31021B10-09B2-4437-B3BA-FE8A29831BFF}" dt="2022-05-07T14:24:44.430" v="2408" actId="338"/>
          <ac:grpSpMkLst>
            <pc:docMk/>
            <pc:sldMk cId="3136398918" sldId="27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31T05:11:52.946" v="13580" actId="167"/>
          <ac:grpSpMkLst>
            <pc:docMk/>
            <pc:sldMk cId="3136398918" sldId="273"/>
            <ac:grpSpMk id="16" creationId="{1AE1C737-EB42-09FB-EDF6-CD126C29B972}"/>
          </ac:grpSpMkLst>
        </pc:grpChg>
        <pc:grpChg chg="del mod">
          <ac:chgData name="Sudvarg, Marion" userId="2bb9b31b-5f3c-4f72-8e1f-41eb276ee9c6" providerId="ADAL" clId="{31021B10-09B2-4437-B3BA-FE8A29831BFF}" dt="2022-05-07T14:26:09.096" v="2421" actId="165"/>
          <ac:grpSpMkLst>
            <pc:docMk/>
            <pc:sldMk cId="3136398918" sldId="273"/>
            <ac:grpSpMk id="26" creationId="{84CB1A08-213B-D78B-2266-09DC6C4D46AF}"/>
          </ac:grpSpMkLst>
        </pc:grpChg>
        <pc:grpChg chg="add mod">
          <ac:chgData name="Sudvarg, Marion" userId="2bb9b31b-5f3c-4f72-8e1f-41eb276ee9c6" providerId="ADAL" clId="{31021B10-09B2-4437-B3BA-FE8A29831BFF}" dt="2022-05-07T14:26:30.181" v="2424" actId="164"/>
          <ac:grpSpMkLst>
            <pc:docMk/>
            <pc:sldMk cId="3136398918" sldId="273"/>
            <ac:grpSpMk id="83" creationId="{E7AE5A4B-2BB7-67F0-90DD-5DF1F4AE35F5}"/>
          </ac:grpSpMkLst>
        </pc:grpChg>
        <pc:grpChg chg="add mod">
          <ac:chgData name="Sudvarg, Marion" userId="2bb9b31b-5f3c-4f72-8e1f-41eb276ee9c6" providerId="ADAL" clId="{31021B10-09B2-4437-B3BA-FE8A29831BFF}" dt="2022-05-07T14:26:44.927" v="2426" actId="164"/>
          <ac:grpSpMkLst>
            <pc:docMk/>
            <pc:sldMk cId="3136398918" sldId="273"/>
            <ac:grpSpMk id="84" creationId="{4325F012-8E2A-AAA1-44E1-BAF586D0F9B3}"/>
          </ac:grpSpMkLst>
        </pc:grpChg>
        <pc:grpChg chg="add mod">
          <ac:chgData name="Sudvarg, Marion" userId="2bb9b31b-5f3c-4f72-8e1f-41eb276ee9c6" providerId="ADAL" clId="{31021B10-09B2-4437-B3BA-FE8A29831BFF}" dt="2022-05-07T14:26:51.534" v="2427" actId="164"/>
          <ac:grpSpMkLst>
            <pc:docMk/>
            <pc:sldMk cId="3136398918" sldId="273"/>
            <ac:grpSpMk id="85" creationId="{09BE1212-3D21-270C-6CEF-0F4B7EEB3DCF}"/>
          </ac:grpSpMkLst>
        </pc:grpChg>
        <pc:grpChg chg="add mod">
          <ac:chgData name="Sudvarg, Marion" userId="2bb9b31b-5f3c-4f72-8e1f-41eb276ee9c6" providerId="ADAL" clId="{31021B10-09B2-4437-B3BA-FE8A29831BFF}" dt="2022-05-07T14:26:58.490" v="2428" actId="164"/>
          <ac:grpSpMkLst>
            <pc:docMk/>
            <pc:sldMk cId="3136398918" sldId="273"/>
            <ac:grpSpMk id="86" creationId="{AABC5AAB-4493-D2F5-A61B-F73E4C22B3D0}"/>
          </ac:grpSpMkLst>
        </pc:grpChg>
        <pc:grpChg chg="add mod">
          <ac:chgData name="Sudvarg, Marion" userId="2bb9b31b-5f3c-4f72-8e1f-41eb276ee9c6" providerId="ADAL" clId="{31021B10-09B2-4437-B3BA-FE8A29831BFF}" dt="2022-05-07T14:27:01.486" v="2429" actId="164"/>
          <ac:grpSpMkLst>
            <pc:docMk/>
            <pc:sldMk cId="3136398918" sldId="273"/>
            <ac:grpSpMk id="87" creationId="{6E5E9433-71A7-AFE8-7C4A-9C9BEFC95AC7}"/>
          </ac:grpSpMkLst>
        </pc:grpChg>
        <pc:grpChg chg="add mod">
          <ac:chgData name="Sudvarg, Marion" userId="2bb9b31b-5f3c-4f72-8e1f-41eb276ee9c6" providerId="ADAL" clId="{31021B10-09B2-4437-B3BA-FE8A29831BFF}" dt="2022-05-07T14:27:06.883" v="2430" actId="164"/>
          <ac:grpSpMkLst>
            <pc:docMk/>
            <pc:sldMk cId="3136398918" sldId="273"/>
            <ac:grpSpMk id="88" creationId="{17C09286-D01A-9B88-74A8-F0A684FD2FEE}"/>
          </ac:grpSpMkLst>
        </pc:grpChg>
        <pc:graphicFrameChg chg="add del mod modGraphic">
          <ac:chgData name="Sudvarg, Marion" userId="2bb9b31b-5f3c-4f72-8e1f-41eb276ee9c6" providerId="ADAL" clId="{31021B10-09B2-4437-B3BA-FE8A29831BFF}" dt="2022-05-07T14:24:26.417" v="2406" actId="478"/>
          <ac:graphicFrameMkLst>
            <pc:docMk/>
            <pc:sldMk cId="3136398918" sldId="273"/>
            <ac:graphicFrameMk id="23" creationId="{405F3CE1-654F-A628-BA5F-FAA8EF6BED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07T14:19:11.424" v="2352"/>
          <ac:graphicFrameMkLst>
            <pc:docMk/>
            <pc:sldMk cId="3136398918" sldId="273"/>
            <ac:graphicFrameMk id="24" creationId="{50A93A7A-1B74-51D8-A214-052B4649E924}"/>
          </ac:graphicFrameMkLst>
        </pc:graphicFrameChg>
        <pc:picChg chg="del mod">
          <ac:chgData name="Sudvarg, Marion" userId="2bb9b31b-5f3c-4f72-8e1f-41eb276ee9c6" providerId="ADAL" clId="{31021B10-09B2-4437-B3BA-FE8A29831BFF}" dt="2022-05-07T14:24:44.430" v="2408" actId="338"/>
          <ac:picMkLst>
            <pc:docMk/>
            <pc:sldMk cId="3136398918" sldId="273"/>
            <ac:picMk id="25" creationId="{A1AACB1B-20F4-9220-8CF3-DEA0DAE9ADC2}"/>
          </ac:picMkLst>
        </pc:pic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0" creationId="{FC51B629-878A-4FFF-D9C0-CCEF88D97551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1" creationId="{19B29221-CCA5-39BE-5B23-CB1AAC0477C0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2" creationId="{E35EFC52-0645-EEE8-85F0-4809E618B8DA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3" creationId="{F83A7880-9DBC-4B77-2455-6AE79D19EFCD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8" creationId="{550C58AD-9A28-4B31-87ED-4138B4CD1F9C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9" creationId="{A696B3DC-8C4A-FD65-57F1-8E7AD13FBEDE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0" creationId="{54FBFAAE-5E60-E4C3-BC38-31A11C752271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1" creationId="{205B8114-8FB2-5CEF-C53F-EAE60EA30928}"/>
          </ac:cxnSpMkLst>
        </pc:cxnChg>
      </pc:sldChg>
      <pc:sldChg chg="modSp new mod ord modShow">
        <pc:chgData name="Sudvarg, Marion" userId="2bb9b31b-5f3c-4f72-8e1f-41eb276ee9c6" providerId="ADAL" clId="{31021B10-09B2-4437-B3BA-FE8A29831BFF}" dt="2022-05-31T21:53:06.652" v="18395"/>
        <pc:sldMkLst>
          <pc:docMk/>
          <pc:sldMk cId="4143601439" sldId="274"/>
        </pc:sldMkLst>
        <pc:spChg chg="mod">
          <ac:chgData name="Sudvarg, Marion" userId="2bb9b31b-5f3c-4f72-8e1f-41eb276ee9c6" providerId="ADAL" clId="{31021B10-09B2-4437-B3BA-FE8A29831BFF}" dt="2022-05-06T20:17:33.497" v="1402" actId="20577"/>
          <ac:spMkLst>
            <pc:docMk/>
            <pc:sldMk cId="4143601439" sldId="274"/>
            <ac:spMk id="2" creationId="{0A92F86A-EFBA-FC67-CBC0-DEE571644711}"/>
          </ac:spMkLst>
        </pc:spChg>
        <pc:spChg chg="mod">
          <ac:chgData name="Sudvarg, Marion" userId="2bb9b31b-5f3c-4f72-8e1f-41eb276ee9c6" providerId="ADAL" clId="{31021B10-09B2-4437-B3BA-FE8A29831BFF}" dt="2022-05-14T04:48:13.192" v="6765" actId="6549"/>
          <ac:spMkLst>
            <pc:docMk/>
            <pc:sldMk cId="4143601439" sldId="274"/>
            <ac:spMk id="3" creationId="{6E25581E-142E-B0AC-2442-C64EDDCEA869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4:43:26.442" v="6757" actId="47"/>
        <pc:sldMkLst>
          <pc:docMk/>
          <pc:sldMk cId="622760834" sldId="275"/>
        </pc:sldMkLst>
        <pc:spChg chg="mod">
          <ac:chgData name="Sudvarg, Marion" userId="2bb9b31b-5f3c-4f72-8e1f-41eb276ee9c6" providerId="ADAL" clId="{31021B10-09B2-4437-B3BA-FE8A29831BFF}" dt="2022-05-06T20:18:27.541" v="1415" actId="207"/>
          <ac:spMkLst>
            <pc:docMk/>
            <pc:sldMk cId="622760834" sldId="275"/>
            <ac:spMk id="3" creationId="{71702CEB-3F33-3388-8C23-6BF848233344}"/>
          </ac:spMkLst>
        </pc:spChg>
      </pc:sldChg>
      <pc:sldChg chg="add del ord">
        <pc:chgData name="Sudvarg, Marion" userId="2bb9b31b-5f3c-4f72-8e1f-41eb276ee9c6" providerId="ADAL" clId="{31021B10-09B2-4437-B3BA-FE8A29831BFF}" dt="2022-05-06T20:17:47.078" v="1406" actId="47"/>
        <pc:sldMkLst>
          <pc:docMk/>
          <pc:sldMk cId="2609572599" sldId="275"/>
        </pc:sldMkLst>
      </pc:sldChg>
      <pc:sldChg chg="add del ord">
        <pc:chgData name="Sudvarg, Marion" userId="2bb9b31b-5f3c-4f72-8e1f-41eb276ee9c6" providerId="ADAL" clId="{31021B10-09B2-4437-B3BA-FE8A29831BFF}" dt="2022-05-06T20:18:17.549" v="1410" actId="47"/>
        <pc:sldMkLst>
          <pc:docMk/>
          <pc:sldMk cId="2853247954" sldId="275"/>
        </pc:sldMkLst>
      </pc:sldChg>
      <pc:sldChg chg="modSp new mod modNotesTx">
        <pc:chgData name="Sudvarg, Marion" userId="2bb9b31b-5f3c-4f72-8e1f-41eb276ee9c6" providerId="ADAL" clId="{31021B10-09B2-4437-B3BA-FE8A29831BFF}" dt="2022-05-31T21:16:13.240" v="16486" actId="20577"/>
        <pc:sldMkLst>
          <pc:docMk/>
          <pc:sldMk cId="3456189561" sldId="276"/>
        </pc:sldMkLst>
        <pc:spChg chg="mod">
          <ac:chgData name="Sudvarg, Marion" userId="2bb9b31b-5f3c-4f72-8e1f-41eb276ee9c6" providerId="ADAL" clId="{31021B10-09B2-4437-B3BA-FE8A29831BFF}" dt="2022-05-20T19:08:26.610" v="12191" actId="20578"/>
          <ac:spMkLst>
            <pc:docMk/>
            <pc:sldMk cId="3456189561" sldId="276"/>
            <ac:spMk id="3" creationId="{C377E07D-BCBE-F87C-DD32-CF06D8C1828D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00.910" v="18393"/>
        <pc:sldMkLst>
          <pc:docMk/>
          <pc:sldMk cId="3289021694" sldId="277"/>
        </pc:sldMkLst>
      </pc:sldChg>
      <pc:sldChg chg="addSp delSp modSp mod modAnim modNotesTx">
        <pc:chgData name="Sudvarg, Marion" userId="2bb9b31b-5f3c-4f72-8e1f-41eb276ee9c6" providerId="ADAL" clId="{31021B10-09B2-4437-B3BA-FE8A29831BFF}" dt="2022-06-02T02:54:32.352" v="19020" actId="27636"/>
        <pc:sldMkLst>
          <pc:docMk/>
          <pc:sldMk cId="221596001" sldId="278"/>
        </pc:sldMkLst>
        <pc:spChg chg="mod">
          <ac:chgData name="Sudvarg, Marion" userId="2bb9b31b-5f3c-4f72-8e1f-41eb276ee9c6" providerId="ADAL" clId="{31021B10-09B2-4437-B3BA-FE8A29831BFF}" dt="2022-05-20T19:14:14.342" v="12763" actId="14100"/>
          <ac:spMkLst>
            <pc:docMk/>
            <pc:sldMk cId="221596001" sldId="278"/>
            <ac:spMk id="3" creationId="{528D4E5C-87DE-3833-3F9C-1188752E7A07}"/>
          </ac:spMkLst>
        </pc:spChg>
        <pc:spChg chg="mod">
          <ac:chgData name="Sudvarg, Marion" userId="2bb9b31b-5f3c-4f72-8e1f-41eb276ee9c6" providerId="ADAL" clId="{31021B10-09B2-4437-B3BA-FE8A29831BFF}" dt="2022-06-02T02:54:32.352" v="19020" actId="27636"/>
          <ac:spMkLst>
            <pc:docMk/>
            <pc:sldMk cId="221596001" sldId="278"/>
            <ac:spMk id="6" creationId="{9D890F1A-C48C-9F39-5DD8-E230812E3A37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221596001" sldId="278"/>
            <ac:spMk id="17" creationId="{F9FCDDB5-3B14-7B07-6370-FB150599AAD9}"/>
          </ac:spMkLst>
        </pc:spChg>
        <pc:spChg chg="add del mod">
          <ac:chgData name="Sudvarg, Marion" userId="2bb9b31b-5f3c-4f72-8e1f-41eb276ee9c6" providerId="ADAL" clId="{31021B10-09B2-4437-B3BA-FE8A29831BFF}" dt="2022-05-20T19:14:15.260" v="12765" actId="478"/>
          <ac:spMkLst>
            <pc:docMk/>
            <pc:sldMk cId="221596001" sldId="278"/>
            <ac:spMk id="19" creationId="{1D1B3CC7-98D5-62F8-18AB-C5811D5A1F61}"/>
          </ac:spMkLst>
        </pc:spChg>
        <pc:spChg chg="add del mod">
          <ac:chgData name="Sudvarg, Marion" userId="2bb9b31b-5f3c-4f72-8e1f-41eb276ee9c6" providerId="ADAL" clId="{31021B10-09B2-4437-B3BA-FE8A29831BFF}" dt="2022-05-20T19:14:14.760" v="12764"/>
          <ac:spMkLst>
            <pc:docMk/>
            <pc:sldMk cId="221596001" sldId="278"/>
            <ac:spMk id="20" creationId="{A6FC3EDB-EE33-C0E0-F92E-B644B63C473E}"/>
          </ac:spMkLst>
        </pc:spChg>
      </pc:sldChg>
      <pc:sldChg chg="add del">
        <pc:chgData name="Sudvarg, Marion" userId="2bb9b31b-5f3c-4f72-8e1f-41eb276ee9c6" providerId="ADAL" clId="{31021B10-09B2-4437-B3BA-FE8A29831BFF}" dt="2022-05-07T14:24:49.905" v="2410"/>
        <pc:sldMkLst>
          <pc:docMk/>
          <pc:sldMk cId="1702596370" sldId="278"/>
        </pc:sldMkLst>
      </pc:sldChg>
      <pc:sldChg chg="addSp modSp mod modAnim">
        <pc:chgData name="Sudvarg, Marion" userId="2bb9b31b-5f3c-4f72-8e1f-41eb276ee9c6" providerId="ADAL" clId="{31021B10-09B2-4437-B3BA-FE8A29831BFF}" dt="2022-06-01T04:49:36.382" v="18908"/>
        <pc:sldMkLst>
          <pc:docMk/>
          <pc:sldMk cId="3569286275" sldId="282"/>
        </pc:sldMkLst>
        <pc:spChg chg="mod">
          <ac:chgData name="Sudvarg, Marion" userId="2bb9b31b-5f3c-4f72-8e1f-41eb276ee9c6" providerId="ADAL" clId="{31021B10-09B2-4437-B3BA-FE8A29831BFF}" dt="2022-06-01T04:48:25.152" v="18895" actId="20577"/>
          <ac:spMkLst>
            <pc:docMk/>
            <pc:sldMk cId="3569286275" sldId="282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1:17.341" v="12003" actId="20577"/>
          <ac:spMkLst>
            <pc:docMk/>
            <pc:sldMk cId="3569286275" sldId="282"/>
            <ac:spMk id="15" creationId="{B6636B2F-20F9-EB17-ACCD-0F3FF077D51D}"/>
          </ac:spMkLst>
        </pc:spChg>
        <pc:spChg chg="add mod">
          <ac:chgData name="Sudvarg, Marion" userId="2bb9b31b-5f3c-4f72-8e1f-41eb276ee9c6" providerId="ADAL" clId="{31021B10-09B2-4437-B3BA-FE8A29831BFF}" dt="2022-06-01T04:48:36.054" v="18898" actId="1076"/>
          <ac:spMkLst>
            <pc:docMk/>
            <pc:sldMk cId="3569286275" sldId="282"/>
            <ac:spMk id="22" creationId="{60BF98A9-4DDC-4914-2FC2-29354A503F41}"/>
          </ac:spMkLst>
        </pc:spChg>
        <pc:spChg chg="mod">
          <ac:chgData name="Sudvarg, Marion" userId="2bb9b31b-5f3c-4f72-8e1f-41eb276ee9c6" providerId="ADAL" clId="{31021B10-09B2-4437-B3BA-FE8A29831BFF}" dt="2022-05-20T18:50:14.857" v="11992"/>
          <ac:spMkLst>
            <pc:docMk/>
            <pc:sldMk cId="3569286275" sldId="282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1:22.978" v="12007" actId="20577"/>
          <ac:spMkLst>
            <pc:docMk/>
            <pc:sldMk cId="3569286275" sldId="282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8:50:17.869" v="11993" actId="1037"/>
          <ac:spMkLst>
            <pc:docMk/>
            <pc:sldMk cId="3569286275" sldId="282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8:52:15.472" v="12028" actId="1076"/>
          <ac:spMkLst>
            <pc:docMk/>
            <pc:sldMk cId="3569286275" sldId="282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8:50:20.979" v="11994" actId="1037"/>
          <ac:spMkLst>
            <pc:docMk/>
            <pc:sldMk cId="3569286275" sldId="282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8:52:08.929" v="12027" actId="1076"/>
          <ac:spMkLst>
            <pc:docMk/>
            <pc:sldMk cId="3569286275" sldId="282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8:50:37.191" v="11997" actId="1076"/>
          <ac:spMkLst>
            <pc:docMk/>
            <pc:sldMk cId="3569286275" sldId="282"/>
            <ac:spMk id="94" creationId="{D43960B7-A168-1862-7970-84C7499A6D99}"/>
          </ac:spMkLst>
        </pc:spChg>
      </pc:sldChg>
      <pc:sldChg chg="modSp mod ord modTransition modAnim">
        <pc:chgData name="Sudvarg, Marion" userId="2bb9b31b-5f3c-4f72-8e1f-41eb276ee9c6" providerId="ADAL" clId="{31021B10-09B2-4437-B3BA-FE8A29831BFF}" dt="2022-05-31T21:07:37.024" v="16441" actId="20577"/>
        <pc:sldMkLst>
          <pc:docMk/>
          <pc:sldMk cId="975707717" sldId="283"/>
        </pc:sldMkLst>
        <pc:spChg chg="mod">
          <ac:chgData name="Sudvarg, Marion" userId="2bb9b31b-5f3c-4f72-8e1f-41eb276ee9c6" providerId="ADAL" clId="{31021B10-09B2-4437-B3BA-FE8A29831BFF}" dt="2022-05-31T21:07:37.024" v="16441" actId="20577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3:41.724" v="12031" actId="313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20T18:54:25.169" v="12048" actId="313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2.461" v="12032" actId="313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4" creationId="{D43960B7-A168-1862-7970-84C7499A6D99}"/>
          </ac:spMkLst>
        </pc:spChg>
      </pc:sldChg>
      <pc:sldChg chg="modSp mod modTransition modAnim">
        <pc:chgData name="Sudvarg, Marion" userId="2bb9b31b-5f3c-4f72-8e1f-41eb276ee9c6" providerId="ADAL" clId="{31021B10-09B2-4437-B3BA-FE8A29831BFF}" dt="2022-05-31T05:06:35.267" v="13536" actId="20577"/>
        <pc:sldMkLst>
          <pc:docMk/>
          <pc:sldMk cId="3764540027" sldId="284"/>
        </pc:sldMkLst>
        <pc:spChg chg="mod">
          <ac:chgData name="Sudvarg, Marion" userId="2bb9b31b-5f3c-4f72-8e1f-41eb276ee9c6" providerId="ADAL" clId="{31021B10-09B2-4437-B3BA-FE8A29831BFF}" dt="2022-05-13T21:00:10.049" v="4391" actId="20577"/>
          <ac:spMkLst>
            <pc:docMk/>
            <pc:sldMk cId="3764540027" sldId="284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32.590" v="13534" actId="20577"/>
          <ac:spMkLst>
            <pc:docMk/>
            <pc:sldMk cId="3764540027" sldId="284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46.013" v="12035" actId="313"/>
          <ac:spMkLst>
            <pc:docMk/>
            <pc:sldMk cId="3764540027" sldId="284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0.069" v="13532" actId="20577"/>
          <ac:spMkLst>
            <pc:docMk/>
            <pc:sldMk cId="3764540027" sldId="284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35.267" v="13536" actId="20577"/>
          <ac:spMkLst>
            <pc:docMk/>
            <pc:sldMk cId="3764540027" sldId="284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20T18:54:27.457" v="12052" actId="313"/>
          <ac:spMkLst>
            <pc:docMk/>
            <pc:sldMk cId="3764540027" sldId="284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6.569" v="12036" actId="313"/>
          <ac:spMkLst>
            <pc:docMk/>
            <pc:sldMk cId="3764540027" sldId="284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4" creationId="{D43960B7-A168-1862-7970-84C7499A6D99}"/>
          </ac:spMkLst>
        </pc:spChg>
      </pc:sldChg>
      <pc:sldChg chg="modSp mod modAnim">
        <pc:chgData name="Sudvarg, Marion" userId="2bb9b31b-5f3c-4f72-8e1f-41eb276ee9c6" providerId="ADAL" clId="{31021B10-09B2-4437-B3BA-FE8A29831BFF}" dt="2022-05-31T05:06:49.188" v="13546" actId="20577"/>
        <pc:sldMkLst>
          <pc:docMk/>
          <pc:sldMk cId="2834458249" sldId="285"/>
        </pc:sldMkLst>
        <pc:spChg chg="mod">
          <ac:chgData name="Sudvarg, Marion" userId="2bb9b31b-5f3c-4f72-8e1f-41eb276ee9c6" providerId="ADAL" clId="{31021B10-09B2-4437-B3BA-FE8A29831BFF}" dt="2022-05-13T21:00:17.632" v="4395" actId="20577"/>
          <ac:spMkLst>
            <pc:docMk/>
            <pc:sldMk cId="2834458249" sldId="285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49.188" v="13546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Sudvarg, Marion" userId="2bb9b31b-5f3c-4f72-8e1f-41eb276ee9c6" providerId="ADAL" clId="{31021B10-09B2-4437-B3BA-FE8A29831BFF}" dt="2022-05-31T05:06:41.147" v="13540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51.552" v="12041" actId="313"/>
          <ac:spMkLst>
            <pc:docMk/>
            <pc:sldMk cId="2834458249" sldId="285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9.243" v="13538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44.488" v="13542" actId="20577"/>
          <ac:spMkLst>
            <pc:docMk/>
            <pc:sldMk cId="2834458249" sldId="285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31T05:06:46.981" v="13544" actId="20577"/>
          <ac:spMkLst>
            <pc:docMk/>
            <pc:sldMk cId="2834458249" sldId="285"/>
            <ac:spMk id="31" creationId="{34077615-7A1F-23DA-7F68-C0055B47A0AB}"/>
          </ac:spMkLst>
        </pc:spChg>
        <pc:spChg chg="mod">
          <ac:chgData name="Sudvarg, Marion" userId="2bb9b31b-5f3c-4f72-8e1f-41eb276ee9c6" providerId="ADAL" clId="{31021B10-09B2-4437-B3BA-FE8A29831BFF}" dt="2022-05-20T18:53:54.184" v="12047" actId="313"/>
          <ac:spMkLst>
            <pc:docMk/>
            <pc:sldMk cId="2834458249" sldId="285"/>
            <ac:spMk id="32" creationId="{997D5615-E40B-4CFB-E125-8445DB7BA556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34" creationId="{BC9FF74B-22BF-C560-C335-EBA9C24CD2B8}"/>
          </ac:spMkLst>
        </pc:spChg>
        <pc:spChg chg="mod">
          <ac:chgData name="Sudvarg, Marion" userId="2bb9b31b-5f3c-4f72-8e1f-41eb276ee9c6" providerId="ADAL" clId="{31021B10-09B2-4437-B3BA-FE8A29831BFF}" dt="2022-05-20T18:54:30.395" v="12058" actId="313"/>
          <ac:spMkLst>
            <pc:docMk/>
            <pc:sldMk cId="2834458249" sldId="285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9:07:43.669" v="12186" actId="1038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8:04.884" v="12190" actId="1038"/>
          <ac:spMkLst>
            <pc:docMk/>
            <pc:sldMk cId="2834458249" sldId="285"/>
            <ac:spMk id="94" creationId="{D43960B7-A168-1862-7970-84C7499A6D99}"/>
          </ac:spMkLst>
        </pc:spChg>
      </pc:sldChg>
      <pc:sldChg chg="del">
        <pc:chgData name="Sudvarg, Marion" userId="2bb9b31b-5f3c-4f72-8e1f-41eb276ee9c6" providerId="ADAL" clId="{31021B10-09B2-4437-B3BA-FE8A29831BFF}" dt="2022-05-14T04:43:28.965" v="6758" actId="47"/>
        <pc:sldMkLst>
          <pc:docMk/>
          <pc:sldMk cId="2158852508" sldId="286"/>
        </pc:sldMkLst>
      </pc:sldChg>
      <pc:sldChg chg="addSp delSp modSp mod ord modClrScheme chgLayout modNotesTx">
        <pc:chgData name="Sudvarg, Marion" userId="2bb9b31b-5f3c-4f72-8e1f-41eb276ee9c6" providerId="ADAL" clId="{31021B10-09B2-4437-B3BA-FE8A29831BFF}" dt="2022-05-31T21:22:10.442" v="17090" actId="20577"/>
        <pc:sldMkLst>
          <pc:docMk/>
          <pc:sldMk cId="2524291237" sldId="287"/>
        </pc:sldMkLst>
        <pc:spChg chg="mod ord">
          <ac:chgData name="Sudvarg, Marion" userId="2bb9b31b-5f3c-4f72-8e1f-41eb276ee9c6" providerId="ADAL" clId="{31021B10-09B2-4437-B3BA-FE8A29831BFF}" dt="2022-05-12T01:37:31.471" v="3405" actId="1035"/>
          <ac:spMkLst>
            <pc:docMk/>
            <pc:sldMk cId="2524291237" sldId="287"/>
            <ac:spMk id="2" creationId="{F1B0055E-FB89-A169-FD13-691075E1D4BA}"/>
          </ac:spMkLst>
        </pc:spChg>
        <pc:spChg chg="del mod ord">
          <ac:chgData name="Sudvarg, Marion" userId="2bb9b31b-5f3c-4f72-8e1f-41eb276ee9c6" providerId="ADAL" clId="{31021B10-09B2-4437-B3BA-FE8A29831BFF}" dt="2022-05-12T01:23:06.589" v="2957" actId="700"/>
          <ac:spMkLst>
            <pc:docMk/>
            <pc:sldMk cId="2524291237" sldId="287"/>
            <ac:spMk id="3" creationId="{4FB362CE-CA48-13D9-83BD-570C3C1B6E0C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4" creationId="{7448C57F-2FDF-18D5-2E9E-C19CED72E5FD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5" creationId="{87CD08AC-5756-7B3A-68CF-8DFAC750BFAE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6" creationId="{71749080-405C-DFF6-8A36-F4DEA9D4B0EB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7" creationId="{91B91E29-EE4E-F506-F294-CE3A83E9DB76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8" creationId="{1BC5F2A8-2A4A-691E-3F4E-6386523FBA14}"/>
          </ac:spMkLst>
        </pc:spChg>
        <pc:spChg chg="add del">
          <ac:chgData name="Sudvarg, Marion" userId="2bb9b31b-5f3c-4f72-8e1f-41eb276ee9c6" providerId="ADAL" clId="{31021B10-09B2-4437-B3BA-FE8A29831BFF}" dt="2022-05-20T19:13:46.287" v="12756" actId="22"/>
          <ac:spMkLst>
            <pc:docMk/>
            <pc:sldMk cId="2524291237" sldId="287"/>
            <ac:spMk id="8" creationId="{A40497F6-4D68-45A0-2420-14BD56B263BE}"/>
          </ac:spMkLst>
        </pc:spChg>
        <pc:spChg chg="add mod">
          <ac:chgData name="Sudvarg, Marion" userId="2bb9b31b-5f3c-4f72-8e1f-41eb276ee9c6" providerId="ADAL" clId="{31021B10-09B2-4437-B3BA-FE8A29831BFF}" dt="2022-05-20T19:13:55.421" v="12758" actId="1076"/>
          <ac:spMkLst>
            <pc:docMk/>
            <pc:sldMk cId="2524291237" sldId="287"/>
            <ac:spMk id="9" creationId="{0B5E823B-14A5-E9C2-E172-E07806F6C45D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9" creationId="{1EEA696B-E510-F27F-8DD7-C0E1CBE14E81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0" creationId="{A48AFC80-9B4B-150C-827C-4B8BB42B25BC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1" creationId="{90EA4906-FF2A-B65E-FBBF-D9C0516ABC45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2" creationId="{CF221047-7B1B-BC4F-6A7A-0353F35F6D66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3" creationId="{A03698C3-D795-EE98-02D9-FFCD0F2AB0C7}"/>
          </ac:spMkLst>
        </pc:spChg>
        <pc:spChg chg="add mod ord">
          <ac:chgData name="Sudvarg, Marion" userId="2bb9b31b-5f3c-4f72-8e1f-41eb276ee9c6" providerId="ADAL" clId="{31021B10-09B2-4437-B3BA-FE8A29831BFF}" dt="2022-05-12T01:37:50.094" v="3430" actId="20577"/>
          <ac:spMkLst>
            <pc:docMk/>
            <pc:sldMk cId="2524291237" sldId="287"/>
            <ac:spMk id="14" creationId="{71DD5563-CD59-E0A4-938E-2E0DC45B4FB7}"/>
          </ac:spMkLst>
        </pc:spChg>
        <pc:graphicFrameChg chg="add mod modGraphic">
          <ac:chgData name="Sudvarg, Marion" userId="2bb9b31b-5f3c-4f72-8e1f-41eb276ee9c6" providerId="ADAL" clId="{31021B10-09B2-4437-B3BA-FE8A29831BFF}" dt="2022-05-12T01:32:57.268" v="3294" actId="1035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del mod">
        <pc:chgData name="Sudvarg, Marion" userId="2bb9b31b-5f3c-4f72-8e1f-41eb276ee9c6" providerId="ADAL" clId="{31021B10-09B2-4437-B3BA-FE8A29831BFF}" dt="2022-05-12T01:50:31.533" v="4201" actId="47"/>
        <pc:sldMkLst>
          <pc:docMk/>
          <pc:sldMk cId="913454617" sldId="288"/>
        </pc:sldMkLst>
        <pc:spChg chg="mod">
          <ac:chgData name="Sudvarg, Marion" userId="2bb9b31b-5f3c-4f72-8e1f-41eb276ee9c6" providerId="ADAL" clId="{31021B10-09B2-4437-B3BA-FE8A29831BFF}" dt="2022-05-12T01:50:20.815" v="4200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add del mod ord modShow">
        <pc:chgData name="Sudvarg, Marion" userId="2bb9b31b-5f3c-4f72-8e1f-41eb276ee9c6" providerId="ADAL" clId="{31021B10-09B2-4437-B3BA-FE8A29831BFF}" dt="2022-05-14T05:17:08.370" v="7414"/>
        <pc:sldMkLst>
          <pc:docMk/>
          <pc:sldMk cId="4209276646" sldId="289"/>
        </pc:sldMkLst>
        <pc:spChg chg="mod">
          <ac:chgData name="Sudvarg, Marion" userId="2bb9b31b-5f3c-4f72-8e1f-41eb276ee9c6" providerId="ADAL" clId="{31021B10-09B2-4437-B3BA-FE8A29831BFF}" dt="2022-05-13T21:57:03.164" v="4902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Sudvarg, Marion" userId="2bb9b31b-5f3c-4f72-8e1f-41eb276ee9c6" providerId="ADAL" clId="{31021B10-09B2-4437-B3BA-FE8A29831BFF}" dt="2022-05-14T05:16:48.780" v="7410"/>
          <ac:spMkLst>
            <pc:docMk/>
            <pc:sldMk cId="4209276646" sldId="289"/>
            <ac:spMk id="3" creationId="{85D2242B-B5A3-1F2B-325F-4E7E8249BF91}"/>
          </ac:spMkLst>
        </pc:spChg>
      </pc:sldChg>
      <pc:sldChg chg="addSp delSp modSp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2701065689" sldId="290"/>
        </pc:sldMkLst>
        <pc:spChg chg="mod">
          <ac:chgData name="Sudvarg, Marion" userId="2bb9b31b-5f3c-4f72-8e1f-41eb276ee9c6" providerId="ADAL" clId="{31021B10-09B2-4437-B3BA-FE8A29831BFF}" dt="2022-05-14T03:07:06.702" v="6050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14:18.996" v="6021" actId="14100"/>
          <ac:spMkLst>
            <pc:docMk/>
            <pc:sldMk cId="2701065689" sldId="290"/>
            <ac:spMk id="3" creationId="{DC2C356A-7E85-C163-754C-47A5BFAB02B4}"/>
          </ac:spMkLst>
        </pc:spChg>
        <pc:graphicFrameChg chg="add del mod">
          <ac:chgData name="Sudvarg, Marion" userId="2bb9b31b-5f3c-4f72-8e1f-41eb276ee9c6" providerId="ADAL" clId="{31021B10-09B2-4437-B3BA-FE8A29831BFF}" dt="2022-05-13T23:14:36.057" v="6024" actId="478"/>
          <ac:graphicFrameMkLst>
            <pc:docMk/>
            <pc:sldMk cId="2701065689" sldId="290"/>
            <ac:graphicFrameMk id="6" creationId="{11000FA4-B8BF-68B8-C66E-40F2F424D5BE}"/>
          </ac:graphicFrameMkLst>
        </pc:graphicFrameChg>
        <pc:picChg chg="add del mod">
          <ac:chgData name="Sudvarg, Marion" userId="2bb9b31b-5f3c-4f72-8e1f-41eb276ee9c6" providerId="ADAL" clId="{31021B10-09B2-4437-B3BA-FE8A29831BFF}" dt="2022-05-13T23:14:42.323" v="6028" actId="478"/>
          <ac:picMkLst>
            <pc:docMk/>
            <pc:sldMk cId="2701065689" sldId="290"/>
            <ac:picMk id="8" creationId="{49A645B0-11AB-D1EE-FD4D-02D870FB6399}"/>
          </ac:picMkLst>
        </pc:picChg>
        <pc:picChg chg="add del mod">
          <ac:chgData name="Sudvarg, Marion" userId="2bb9b31b-5f3c-4f72-8e1f-41eb276ee9c6" providerId="ADAL" clId="{31021B10-09B2-4437-B3BA-FE8A29831BFF}" dt="2022-05-14T03:07:30.334" v="6081" actId="21"/>
          <ac:picMkLst>
            <pc:docMk/>
            <pc:sldMk cId="2701065689" sldId="290"/>
            <ac:picMk id="10" creationId="{D2EB3812-A5A2-BFDE-9FCE-31027ED33ACD}"/>
          </ac:picMkLst>
        </pc:picChg>
      </pc:sldChg>
      <pc:sldChg chg="modSp del mod ord">
        <pc:chgData name="Sudvarg, Marion" userId="2bb9b31b-5f3c-4f72-8e1f-41eb276ee9c6" providerId="ADAL" clId="{31021B10-09B2-4437-B3BA-FE8A29831BFF}" dt="2022-05-14T05:38:20.511" v="8451" actId="47"/>
        <pc:sldMkLst>
          <pc:docMk/>
          <pc:sldMk cId="2839392003" sldId="291"/>
        </pc:sldMkLst>
        <pc:spChg chg="mod">
          <ac:chgData name="Sudvarg, Marion" userId="2bb9b31b-5f3c-4f72-8e1f-41eb276ee9c6" providerId="ADAL" clId="{31021B10-09B2-4437-B3BA-FE8A29831BFF}" dt="2022-05-13T22:59:42.827" v="5972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del">
        <pc:chgData name="Sudvarg, Marion" userId="2bb9b31b-5f3c-4f72-8e1f-41eb276ee9c6" providerId="ADAL" clId="{31021B10-09B2-4437-B3BA-FE8A29831BFF}" dt="2022-05-14T05:25:16.778" v="7718" actId="47"/>
        <pc:sldMkLst>
          <pc:docMk/>
          <pc:sldMk cId="2895529761" sldId="292"/>
        </pc:sldMkLst>
      </pc:sldChg>
      <pc:sldChg chg="addSp modSp mod modNotesTx">
        <pc:chgData name="Sudvarg, Marion" userId="2bb9b31b-5f3c-4f72-8e1f-41eb276ee9c6" providerId="ADAL" clId="{31021B10-09B2-4437-B3BA-FE8A29831BFF}" dt="2022-06-01T05:04:33.735" v="18989" actId="5793"/>
        <pc:sldMkLst>
          <pc:docMk/>
          <pc:sldMk cId="777324717" sldId="293"/>
        </pc:sldMkLst>
        <pc:spChg chg="mod">
          <ac:chgData name="Sudvarg, Marion" userId="2bb9b31b-5f3c-4f72-8e1f-41eb276ee9c6" providerId="ADAL" clId="{31021B10-09B2-4437-B3BA-FE8A29831BFF}" dt="2022-05-31T05:31:19.407" v="14661" actId="20577"/>
          <ac:spMkLst>
            <pc:docMk/>
            <pc:sldMk cId="777324717" sldId="293"/>
            <ac:spMk id="2" creationId="{A1EF2C29-5036-14DA-86E3-FB3BE477D6E7}"/>
          </ac:spMkLst>
        </pc:spChg>
        <pc:spChg chg="mod">
          <ac:chgData name="Sudvarg, Marion" userId="2bb9b31b-5f3c-4f72-8e1f-41eb276ee9c6" providerId="ADAL" clId="{31021B10-09B2-4437-B3BA-FE8A29831BFF}" dt="2022-06-01T05:04:13.467" v="18948" actId="20577"/>
          <ac:spMkLst>
            <pc:docMk/>
            <pc:sldMk cId="777324717" sldId="293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1:48:40.030" v="18299" actId="1035"/>
          <ac:spMkLst>
            <pc:docMk/>
            <pc:sldMk cId="777324717" sldId="293"/>
            <ac:spMk id="6" creationId="{FEF20741-EE2A-945E-6525-496EDA6331E8}"/>
          </ac:spMkLst>
        </pc:spChg>
      </pc:sldChg>
      <pc:sldChg chg="addSp delSp modSp mod modNotesTx">
        <pc:chgData name="Sudvarg, Marion" userId="2bb9b31b-5f3c-4f72-8e1f-41eb276ee9c6" providerId="ADAL" clId="{31021B10-09B2-4437-B3BA-FE8A29831BFF}" dt="2022-06-02T03:20:19.462" v="20576" actId="20577"/>
        <pc:sldMkLst>
          <pc:docMk/>
          <pc:sldMk cId="96773493" sldId="294"/>
        </pc:sldMkLst>
        <pc:spChg chg="mod">
          <ac:chgData name="Sudvarg, Marion" userId="2bb9b31b-5f3c-4f72-8e1f-41eb276ee9c6" providerId="ADAL" clId="{31021B10-09B2-4437-B3BA-FE8A29831BFF}" dt="2022-05-31T22:12:39.172" v="18813" actId="27636"/>
          <ac:spMkLst>
            <pc:docMk/>
            <pc:sldMk cId="96773493" sldId="294"/>
            <ac:spMk id="2" creationId="{A1EF2C29-5036-14DA-86E3-FB3BE477D6E7}"/>
          </ac:spMkLst>
        </pc:spChg>
        <pc:spChg chg="del">
          <ac:chgData name="Sudvarg, Marion" userId="2bb9b31b-5f3c-4f72-8e1f-41eb276ee9c6" providerId="ADAL" clId="{31021B10-09B2-4437-B3BA-FE8A29831BFF}" dt="2022-05-14T14:33:53.088" v="10275" actId="3680"/>
          <ac:spMkLst>
            <pc:docMk/>
            <pc:sldMk cId="96773493" sldId="294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2:14:21.427" v="18864" actId="2711"/>
          <ac:spMkLst>
            <pc:docMk/>
            <pc:sldMk cId="96773493" sldId="294"/>
            <ac:spMk id="8" creationId="{324FD11C-78E6-94F5-45DC-8CCAFCF1B1D5}"/>
          </ac:spMkLst>
        </pc:spChg>
        <pc:spChg chg="add del mod">
          <ac:chgData name="Sudvarg, Marion" userId="2bb9b31b-5f3c-4f72-8e1f-41eb276ee9c6" providerId="ADAL" clId="{31021B10-09B2-4437-B3BA-FE8A29831BFF}" dt="2022-05-31T22:11:48.405" v="18795" actId="478"/>
          <ac:spMkLst>
            <pc:docMk/>
            <pc:sldMk cId="96773493" sldId="294"/>
            <ac:spMk id="9" creationId="{F4C967DB-8FB4-B7FB-09E5-E00C07365DAA}"/>
          </ac:spMkLst>
        </pc:spChg>
        <pc:graphicFrameChg chg="add mod ord modGraphic">
          <ac:chgData name="Sudvarg, Marion" userId="2bb9b31b-5f3c-4f72-8e1f-41eb276ee9c6" providerId="ADAL" clId="{31021B10-09B2-4437-B3BA-FE8A29831BFF}" dt="2022-05-31T22:13:00.889" v="18820" actId="1036"/>
          <ac:graphicFrameMkLst>
            <pc:docMk/>
            <pc:sldMk cId="96773493" sldId="294"/>
            <ac:graphicFrameMk id="6" creationId="{622C67CE-85B8-4EC4-037F-C0742371EA65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31T22:11:49.157" v="18796" actId="478"/>
          <ac:graphicFrameMkLst>
            <pc:docMk/>
            <pc:sldMk cId="96773493" sldId="294"/>
            <ac:graphicFrameMk id="10" creationId="{C207966C-ABFD-4131-9E7B-FAAC14C426F3}"/>
          </ac:graphicFrameMkLst>
        </pc:graphicFrameChg>
      </pc:sldChg>
      <pc:sldChg chg="modSp mod modNotesTx">
        <pc:chgData name="Sudvarg, Marion" userId="2bb9b31b-5f3c-4f72-8e1f-41eb276ee9c6" providerId="ADAL" clId="{31021B10-09B2-4437-B3BA-FE8A29831BFF}" dt="2022-06-02T02:53:18.477" v="19007" actId="5793"/>
        <pc:sldMkLst>
          <pc:docMk/>
          <pc:sldMk cId="83475075" sldId="295"/>
        </pc:sldMkLst>
        <pc:spChg chg="mod">
          <ac:chgData name="Sudvarg, Marion" userId="2bb9b31b-5f3c-4f72-8e1f-41eb276ee9c6" providerId="ADAL" clId="{31021B10-09B2-4437-B3BA-FE8A29831BFF}" dt="2022-05-31T23:46:46.564" v="18887" actId="6549"/>
          <ac:spMkLst>
            <pc:docMk/>
            <pc:sldMk cId="83475075" sldId="295"/>
            <ac:spMk id="3" creationId="{5A956877-714E-7998-F932-8915AD27B408}"/>
          </ac:spMkLst>
        </pc:spChg>
      </pc:sldChg>
      <pc:sldChg chg="addSp delSp modSp new mod ord modNotesTx">
        <pc:chgData name="Sudvarg, Marion" userId="2bb9b31b-5f3c-4f72-8e1f-41eb276ee9c6" providerId="ADAL" clId="{31021B10-09B2-4437-B3BA-FE8A29831BFF}" dt="2022-06-02T02:56:47.641" v="19060" actId="27636"/>
        <pc:sldMkLst>
          <pc:docMk/>
          <pc:sldMk cId="2045138017" sldId="300"/>
        </pc:sldMkLst>
        <pc:spChg chg="mod">
          <ac:chgData name="Sudvarg, Marion" userId="2bb9b31b-5f3c-4f72-8e1f-41eb276ee9c6" providerId="ADAL" clId="{31021B10-09B2-4437-B3BA-FE8A29831BFF}" dt="2022-05-12T01:43:53.406" v="4018" actId="1035"/>
          <ac:spMkLst>
            <pc:docMk/>
            <pc:sldMk cId="2045138017" sldId="300"/>
            <ac:spMk id="2" creationId="{29C50393-1E0C-C3F1-E6B3-31307F68C839}"/>
          </ac:spMkLst>
        </pc:spChg>
        <pc:spChg chg="mod">
          <ac:chgData name="Sudvarg, Marion" userId="2bb9b31b-5f3c-4f72-8e1f-41eb276ee9c6" providerId="ADAL" clId="{31021B10-09B2-4437-B3BA-FE8A29831BFF}" dt="2022-06-02T02:56:47.641" v="19060" actId="27636"/>
          <ac:spMkLst>
            <pc:docMk/>
            <pc:sldMk cId="2045138017" sldId="300"/>
            <ac:spMk id="3" creationId="{0202EA3D-38A8-9261-DE29-178570A10500}"/>
          </ac:spMkLst>
        </pc:spChg>
        <pc:graphicFrameChg chg="add del mod">
          <ac:chgData name="Sudvarg, Marion" userId="2bb9b31b-5f3c-4f72-8e1f-41eb276ee9c6" providerId="ADAL" clId="{31021B10-09B2-4437-B3BA-FE8A29831BFF}" dt="2022-06-01T05:03:36.102" v="18938" actId="478"/>
          <ac:graphicFrameMkLst>
            <pc:docMk/>
            <pc:sldMk cId="2045138017" sldId="300"/>
            <ac:graphicFrameMk id="6" creationId="{B577A043-F19D-43B5-84CB-9D0CE04B4A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6-01T05:03:24.396" v="18935" actId="478"/>
          <ac:graphicFrameMkLst>
            <pc:docMk/>
            <pc:sldMk cId="2045138017" sldId="300"/>
            <ac:graphicFrameMk id="7" creationId="{57DEADEC-45B0-42B5-8750-DB10569B7AD3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8" creationId="{B44CE274-F501-4264-BF5A-F9BE4AA11ADA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9" creationId="{A25F89FD-7D7D-41DA-8F30-2E7785E33594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5:44.784" v="4151"/>
          <ac:graphicFrameMkLst>
            <pc:docMk/>
            <pc:sldMk cId="2045138017" sldId="300"/>
            <ac:graphicFrameMk id="9" creationId="{EE6671BD-0D5A-453C-BBE0-D7C47F481729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6:26.575" v="4156"/>
          <ac:graphicFrameMkLst>
            <pc:docMk/>
            <pc:sldMk cId="2045138017" sldId="300"/>
            <ac:graphicFrameMk id="11" creationId="{B44CE274-F501-4264-BF5A-F9BE4AA11ADA}"/>
          </ac:graphicFrameMkLst>
        </pc:graphicFrameChg>
        <pc:picChg chg="add del mod">
          <ac:chgData name="Sudvarg, Marion" userId="2bb9b31b-5f3c-4f72-8e1f-41eb276ee9c6" providerId="ADAL" clId="{31021B10-09B2-4437-B3BA-FE8A29831BFF}" dt="2022-05-12T01:45:40.852" v="4148" actId="478"/>
          <ac:picMkLst>
            <pc:docMk/>
            <pc:sldMk cId="2045138017" sldId="300"/>
            <ac:picMk id="8" creationId="{6697198C-157E-4AD5-9498-793BED0B6764}"/>
          </ac:picMkLst>
        </pc:picChg>
        <pc:picChg chg="add del mod">
          <ac:chgData name="Sudvarg, Marion" userId="2bb9b31b-5f3c-4f72-8e1f-41eb276ee9c6" providerId="ADAL" clId="{31021B10-09B2-4437-B3BA-FE8A29831BFF}" dt="2022-05-12T01:46:13.826" v="4153" actId="478"/>
          <ac:picMkLst>
            <pc:docMk/>
            <pc:sldMk cId="2045138017" sldId="300"/>
            <ac:picMk id="10" creationId="{6697198C-157E-4AD5-9498-793BED0B6764}"/>
          </ac:picMkLst>
        </pc:picChg>
      </pc:sldChg>
      <pc:sldChg chg="modSp new del mod ord">
        <pc:chgData name="Sudvarg, Marion" userId="2bb9b31b-5f3c-4f72-8e1f-41eb276ee9c6" providerId="ADAL" clId="{31021B10-09B2-4437-B3BA-FE8A29831BFF}" dt="2022-05-14T05:38:24.242" v="8452" actId="47"/>
        <pc:sldMkLst>
          <pc:docMk/>
          <pc:sldMk cId="4151799012" sldId="301"/>
        </pc:sldMkLst>
        <pc:spChg chg="mod">
          <ac:chgData name="Sudvarg, Marion" userId="2bb9b31b-5f3c-4f72-8e1f-41eb276ee9c6" providerId="ADAL" clId="{31021B10-09B2-4437-B3BA-FE8A29831BFF}" dt="2022-05-13T22:59:59.036" v="5985" actId="20577"/>
          <ac:spMkLst>
            <pc:docMk/>
            <pc:sldMk cId="4151799012" sldId="301"/>
            <ac:spMk id="2" creationId="{CB3CCA6B-AD3B-82E3-0B6E-DEFD7C2EE7F6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3:10:23.511" v="6154" actId="47"/>
        <pc:sldMkLst>
          <pc:docMk/>
          <pc:sldMk cId="1051428075" sldId="302"/>
        </pc:sldMkLst>
        <pc:spChg chg="mod">
          <ac:chgData name="Sudvarg, Marion" userId="2bb9b31b-5f3c-4f72-8e1f-41eb276ee9c6" providerId="ADAL" clId="{31021B10-09B2-4437-B3BA-FE8A29831BFF}" dt="2022-05-13T22:57:28.905" v="5691" actId="20577"/>
          <ac:spMkLst>
            <pc:docMk/>
            <pc:sldMk cId="1051428075" sldId="302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04:57.453" v="6019" actId="6549"/>
          <ac:spMkLst>
            <pc:docMk/>
            <pc:sldMk cId="1051428075" sldId="302"/>
            <ac:spMk id="3" creationId="{DC2C356A-7E85-C163-754C-47A5BFAB02B4}"/>
          </ac:spMkLst>
        </pc:spChg>
      </pc:sldChg>
      <pc:sldChg chg="addSp delSp modSp new mod modAnim">
        <pc:chgData name="Sudvarg, Marion" userId="2bb9b31b-5f3c-4f72-8e1f-41eb276ee9c6" providerId="ADAL" clId="{31021B10-09B2-4437-B3BA-FE8A29831BFF}" dt="2022-05-20T19:30:55.872" v="12971"/>
        <pc:sldMkLst>
          <pc:docMk/>
          <pc:sldMk cId="3005137902" sldId="303"/>
        </pc:sldMkLst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2" creationId="{6B61E41F-C428-D238-9F15-21C3C6FF5294}"/>
          </ac:spMkLst>
        </pc:spChg>
        <pc:spChg chg="del">
          <ac:chgData name="Sudvarg, Marion" userId="2bb9b31b-5f3c-4f72-8e1f-41eb276ee9c6" providerId="ADAL" clId="{31021B10-09B2-4437-B3BA-FE8A29831BFF}" dt="2022-05-14T03:10:27.520" v="6155" actId="478"/>
          <ac:spMkLst>
            <pc:docMk/>
            <pc:sldMk cId="3005137902" sldId="303"/>
            <ac:spMk id="3" creationId="{AAF046C9-1233-6773-0908-28EE876CDAB5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5" creationId="{C46B54BD-7514-A6A4-EBEE-B1301663F40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7" creationId="{7F51513B-29F4-6C2B-89E5-819AD4BF52A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8" creationId="{EAC37F9B-1FD3-781C-9F13-A4722AFCE2E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9" creationId="{A893582A-DF41-C537-7BD0-7D5F261A95C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0" creationId="{65C8A861-37BF-3027-7578-C3B6213F757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1" creationId="{80D189F2-A2BC-45DC-3E00-FF83E2C2CDC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2" creationId="{D9533514-5879-7269-909D-0381CDF4B09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3" creationId="{C72BBC1D-483C-589D-88C7-CDDA691B064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4" creationId="{72C7533E-83A7-77F6-599F-2E3C48E2377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5" creationId="{1E44B3A0-356F-1424-6FC0-7A8A335079A8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6" creationId="{6C0917AC-0E5B-7DEC-56A9-B43E7646BD7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7" creationId="{46D7FDE0-E74C-F468-03D0-9150AAA9DF6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8" creationId="{4CAE850F-A7A9-7F21-B682-75AE2EBBA22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9" creationId="{B7731083-6749-3EE3-893D-85FCF5F9E03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0" creationId="{E6584897-25A2-E78E-268A-B8547C1A56E3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1" creationId="{99F0D3D1-3069-D882-3425-AE6B8E7A799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2" creationId="{37F9330A-C680-EB72-52D6-309155A04629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3" creationId="{9FF4D33C-961F-ABE9-955E-7C3AE393B24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4" creationId="{21DB124E-4D67-E2F2-0BC7-1E6EFF23CA2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5" creationId="{50080201-B0C6-611C-816D-9C2FB222B4F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6" creationId="{A902F705-69B8-7337-225A-28F0D539138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7" creationId="{714EDDB0-CE64-B415-FCD4-37901D8F3D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8" creationId="{2483B5DC-3530-B6DA-0F8B-9D27297ABEE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9" creationId="{ED0D4C42-FAA3-01D9-87D5-05D9746068C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0" creationId="{15A10E4F-7FCB-E332-698B-17A9178AA7E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1" creationId="{29AF4F0B-34E1-7375-BC03-8E6159A336C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2" creationId="{DB53AB64-3590-F0B5-2550-66B358960C9B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3" creationId="{CE08330E-3C74-9D3B-29EF-984B70E4F47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4" creationId="{92221AB3-B343-C1AD-A4E9-531098EE5C5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5" creationId="{F9F33B42-7CE8-FD72-0F0B-3CBAE591509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6" creationId="{CBF19518-D8B0-34AF-F858-06145512C65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7" creationId="{98D0E926-CEB4-0937-7D79-B0AADD42C15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8" creationId="{7BDECFC0-DC48-29BC-54B5-C89DD2769A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9" creationId="{E3D45B07-AF43-ADC6-1362-B260A162E40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0" creationId="{65B7A441-AFBF-B549-961F-F6125C40842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1" creationId="{2972C4FB-6F84-3A07-8B75-03909970A6D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2" creationId="{6E012DB8-308A-BB78-CEB9-6CEA08704F8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3" creationId="{51C69E08-770B-5FCA-640A-6E4728671DEC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4" creationId="{BB185F7D-616D-EBDC-CFAF-6388768A2BF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5" creationId="{1CCE7831-A32D-223E-DB4F-86E295683FB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6" creationId="{EE8CBF12-35B4-F398-375E-1516525840D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7" creationId="{D9611C89-2127-A837-3DD6-ACADCE5216E1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49" creationId="{19992D7B-5D53-3FDC-747F-3A024DF0D8F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0" creationId="{4558A0D7-F3A7-4EE0-C430-389DD79ADA6B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2" creationId="{87B831CB-F008-A346-1A30-7BB8E2C8CE7C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3" creationId="{5DED7804-ED1A-B76B-E76C-0164BFEB74C3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5" creationId="{5178918C-86D6-9632-E2F8-CECFCC46FA3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6" creationId="{01D17543-8235-99EA-9720-2D9BE148C70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57" creationId="{7878BFD7-0B89-942E-779C-AD9CF7FEC744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59" creationId="{06426141-454D-FC44-8AEA-07C24111369C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0" creationId="{D48D3931-700B-E981-2DC3-75909EE54B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1" creationId="{FF92C081-8A63-1A68-6515-257237B363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2" creationId="{12BC55EB-FD09-C9FF-A35E-7DD55F48F468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4" creationId="{059C6590-E398-10AD-A9AA-07F69F606750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5" creationId="{EA427268-6159-2271-3780-B66F3FF6D362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6" creationId="{49931AB4-6DD8-14DE-B26C-D8ACC942642D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7" creationId="{E42CB5DF-1512-7D73-FE43-B982055010D6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69" creationId="{0644CAB3-EC5F-308B-1F62-9AF9FD377C59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0" creationId="{7305B123-AD34-EB6B-B6E2-13768CFAF45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1" creationId="{A66E5259-7ACA-9726-C4A1-FBDF76756A9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2" creationId="{69456561-06AF-EF46-D6B2-ED55FA98C06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3" creationId="{0685F8C7-1C66-9997-89AB-5A97620CDC2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4" creationId="{B3145969-BC66-6DB3-71D9-8BC5A4EEF9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5" creationId="{8C286DE5-F06E-91D0-565D-3B63369827B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6" creationId="{AD8721C2-333E-6E8B-4AA5-4595F9A59F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8" creationId="{F40D1070-69A2-6A40-DFA3-E72CDAEA3A3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9" creationId="{57429FC2-2EF8-1047-4B76-91592D743ED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0" creationId="{5A5BC6CA-21F3-5B57-B2B6-572442AB403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1" creationId="{A02D4F95-8214-B5D8-88D8-00906AD7AFA1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2" creationId="{F11A225E-84EA-209E-8211-C82C72E9C8D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3" creationId="{6BB5C883-7421-BC97-B9E2-1CE53B1B02BB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4" creationId="{26885F36-13E7-576D-D8C5-0919AA67A81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3005137902" sldId="303"/>
            <ac:spMk id="102" creationId="{536B3FCA-F55D-239A-4719-C7D7C86D7656}"/>
          </ac:spMkLst>
        </pc:spChg>
        <pc:spChg chg="add mod">
          <ac:chgData name="Sudvarg, Marion" userId="2bb9b31b-5f3c-4f72-8e1f-41eb276ee9c6" providerId="ADAL" clId="{31021B10-09B2-4437-B3BA-FE8A29831BFF}" dt="2022-05-20T18:56:05.993" v="12169" actId="313"/>
          <ac:spMkLst>
            <pc:docMk/>
            <pc:sldMk cId="3005137902" sldId="303"/>
            <ac:spMk id="103" creationId="{D34ACD85-F97D-5C14-BD5B-30682FED2DD3}"/>
          </ac:spMkLst>
        </pc:spChg>
        <pc:spChg chg="add mod">
          <ac:chgData name="Sudvarg, Marion" userId="2bb9b31b-5f3c-4f72-8e1f-41eb276ee9c6" providerId="ADAL" clId="{31021B10-09B2-4437-B3BA-FE8A29831BFF}" dt="2022-05-20T18:56:06.268" v="12170" actId="313"/>
          <ac:spMkLst>
            <pc:docMk/>
            <pc:sldMk cId="3005137902" sldId="303"/>
            <ac:spMk id="104" creationId="{1F7F2E68-FF72-6E41-95C8-CB7802AACCDA}"/>
          </ac:spMkLst>
        </pc:spChg>
        <pc:spChg chg="add mod">
          <ac:chgData name="Sudvarg, Marion" userId="2bb9b31b-5f3c-4f72-8e1f-41eb276ee9c6" providerId="ADAL" clId="{31021B10-09B2-4437-B3BA-FE8A29831BFF}" dt="2022-05-20T18:56:06.445" v="12171" actId="313"/>
          <ac:spMkLst>
            <pc:docMk/>
            <pc:sldMk cId="3005137902" sldId="303"/>
            <ac:spMk id="105" creationId="{2788A534-99A2-99AF-3CB4-A29F984C4D90}"/>
          </ac:spMkLst>
        </pc:spChg>
        <pc:spChg chg="add mod">
          <ac:chgData name="Sudvarg, Marion" userId="2bb9b31b-5f3c-4f72-8e1f-41eb276ee9c6" providerId="ADAL" clId="{31021B10-09B2-4437-B3BA-FE8A29831BFF}" dt="2022-05-20T18:56:06.666" v="12172" actId="313"/>
          <ac:spMkLst>
            <pc:docMk/>
            <pc:sldMk cId="3005137902" sldId="303"/>
            <ac:spMk id="106" creationId="{2357335C-C64A-9659-58FD-F4313BFC42E0}"/>
          </ac:spMkLst>
        </pc:spChg>
        <pc:spChg chg="add mod">
          <ac:chgData name="Sudvarg, Marion" userId="2bb9b31b-5f3c-4f72-8e1f-41eb276ee9c6" providerId="ADAL" clId="{31021B10-09B2-4437-B3BA-FE8A29831BFF}" dt="2022-05-20T18:56:07.151" v="12173" actId="313"/>
          <ac:spMkLst>
            <pc:docMk/>
            <pc:sldMk cId="3005137902" sldId="303"/>
            <ac:spMk id="107" creationId="{2D1B3EBA-8592-66EE-FD00-DFD2435EE5DC}"/>
          </ac:spMkLst>
        </pc:spChg>
        <pc:spChg chg="add mod">
          <ac:chgData name="Sudvarg, Marion" userId="2bb9b31b-5f3c-4f72-8e1f-41eb276ee9c6" providerId="ADAL" clId="{31021B10-09B2-4437-B3BA-FE8A29831BFF}" dt="2022-05-20T18:56:07.297" v="12174" actId="313"/>
          <ac:spMkLst>
            <pc:docMk/>
            <pc:sldMk cId="3005137902" sldId="303"/>
            <ac:spMk id="108" creationId="{04D0DDFE-1D79-C370-D7BD-A0C5224A8349}"/>
          </ac:spMkLst>
        </pc:spChg>
        <pc:spChg chg="add mod">
          <ac:chgData name="Sudvarg, Marion" userId="2bb9b31b-5f3c-4f72-8e1f-41eb276ee9c6" providerId="ADAL" clId="{31021B10-09B2-4437-B3BA-FE8A29831BFF}" dt="2022-05-20T18:56:07.505" v="12175" actId="313"/>
          <ac:spMkLst>
            <pc:docMk/>
            <pc:sldMk cId="3005137902" sldId="303"/>
            <ac:spMk id="109" creationId="{D725196B-6AB5-5A6A-75B6-FBB8DEFCA58D}"/>
          </ac:spMkLst>
        </pc:spChg>
        <pc:spChg chg="add mod">
          <ac:chgData name="Sudvarg, Marion" userId="2bb9b31b-5f3c-4f72-8e1f-41eb276ee9c6" providerId="ADAL" clId="{31021B10-09B2-4437-B3BA-FE8A29831BFF}" dt="2022-05-20T18:56:07.676" v="12176" actId="313"/>
          <ac:spMkLst>
            <pc:docMk/>
            <pc:sldMk cId="3005137902" sldId="303"/>
            <ac:spMk id="121" creationId="{1307C4AD-1795-3C1A-8139-9DE66ECFCD21}"/>
          </ac:spMkLst>
        </pc:spChg>
        <pc:spChg chg="add mod">
          <ac:chgData name="Sudvarg, Marion" userId="2bb9b31b-5f3c-4f72-8e1f-41eb276ee9c6" providerId="ADAL" clId="{31021B10-09B2-4437-B3BA-FE8A29831BFF}" dt="2022-05-20T18:56:07.814" v="12177" actId="313"/>
          <ac:spMkLst>
            <pc:docMk/>
            <pc:sldMk cId="3005137902" sldId="303"/>
            <ac:spMk id="122" creationId="{C4D49EFF-64E3-8AC1-7542-9A2FB3020233}"/>
          </ac:spMkLst>
        </pc:spChg>
        <pc:spChg chg="add mod">
          <ac:chgData name="Sudvarg, Marion" userId="2bb9b31b-5f3c-4f72-8e1f-41eb276ee9c6" providerId="ADAL" clId="{31021B10-09B2-4437-B3BA-FE8A29831BFF}" dt="2022-05-20T18:56:08.491" v="12178" actId="313"/>
          <ac:spMkLst>
            <pc:docMk/>
            <pc:sldMk cId="3005137902" sldId="303"/>
            <ac:spMk id="123" creationId="{4F7375D1-C89C-E268-0CBF-AD9420A11ABE}"/>
          </ac:spMkLst>
        </pc:spChg>
        <pc:spChg chg="add mod">
          <ac:chgData name="Sudvarg, Marion" userId="2bb9b31b-5f3c-4f72-8e1f-41eb276ee9c6" providerId="ADAL" clId="{31021B10-09B2-4437-B3BA-FE8A29831BFF}" dt="2022-05-20T18:56:08.967" v="12179" actId="313"/>
          <ac:spMkLst>
            <pc:docMk/>
            <pc:sldMk cId="3005137902" sldId="303"/>
            <ac:spMk id="124" creationId="{B306F992-67FF-7DDF-AC56-A593332CC866}"/>
          </ac:spMkLst>
        </pc:spChg>
        <pc:spChg chg="add mod">
          <ac:chgData name="Sudvarg, Marion" userId="2bb9b31b-5f3c-4f72-8e1f-41eb276ee9c6" providerId="ADAL" clId="{31021B10-09B2-4437-B3BA-FE8A29831BFF}" dt="2022-05-20T18:56:10.398" v="12180" actId="313"/>
          <ac:spMkLst>
            <pc:docMk/>
            <pc:sldMk cId="3005137902" sldId="303"/>
            <ac:spMk id="125" creationId="{082148CB-65F7-8611-FE5E-5597E7CC144D}"/>
          </ac:spMkLst>
        </pc:spChg>
        <pc:spChg chg="add mod">
          <ac:chgData name="Sudvarg, Marion" userId="2bb9b31b-5f3c-4f72-8e1f-41eb276ee9c6" providerId="ADAL" clId="{31021B10-09B2-4437-B3BA-FE8A29831BFF}" dt="2022-05-20T18:56:10.992" v="12181" actId="313"/>
          <ac:spMkLst>
            <pc:docMk/>
            <pc:sldMk cId="3005137902" sldId="303"/>
            <ac:spMk id="126" creationId="{6AC446F7-642D-6C0C-E540-39E11DE5BD66}"/>
          </ac:spMkLst>
        </pc:spChg>
        <pc:spChg chg="add mod">
          <ac:chgData name="Sudvarg, Marion" userId="2bb9b31b-5f3c-4f72-8e1f-41eb276ee9c6" providerId="ADAL" clId="{31021B10-09B2-4437-B3BA-FE8A29831BFF}" dt="2022-05-20T18:56:11.413" v="12182" actId="313"/>
          <ac:spMkLst>
            <pc:docMk/>
            <pc:sldMk cId="3005137902" sldId="303"/>
            <ac:spMk id="127" creationId="{E27BB57B-BA00-B05C-CEB4-78360FC2592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4" creationId="{0A6E534C-1A03-7DB1-4FD0-D35D674322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5" creationId="{7F87D82D-3240-036D-7A48-67EE517A553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6" creationId="{C927CC4B-4E6D-094E-7A69-469AE229386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7" creationId="{24786983-24A2-EBA6-3D22-AD248AD43F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8" creationId="{A1BC5FC7-C586-4542-8172-03FA06A8E886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9" creationId="{E158BD29-A8AF-C95F-7A3C-1FEB71E0A5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0" creationId="{82DD9EEE-E859-7A78-CC83-EA82FF47A87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1" creationId="{D1104D72-48C5-E3C1-05F8-2D481F11E72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2" creationId="{2D95DCC9-1760-9772-E8A6-88764D6378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3" creationId="{55AAF781-EAFE-4580-9A4D-D222E73E7B7E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4" creationId="{CCDF6805-0E72-5D67-D3D2-13C04B0843D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5" creationId="{7D87A6BB-F56C-1419-5862-0AAAD7C059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6" creationId="{1A272763-F0B5-FE66-DE15-9C76FB06F0E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7" creationId="{468B5566-7ADB-DBAC-9144-1B4E51C9688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8" creationId="{B907D2FD-CA10-87AE-B68E-A5F6AD24F9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9" creationId="{2BDC2D01-6BF0-081E-338E-CBB1F89C5EE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0" creationId="{2DC1F1E8-F739-6F91-7B62-EECB354A02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1" creationId="{36F85F5E-5723-B22C-7D50-E7A66F5EFA3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2" creationId="{ACCADB6F-7239-865B-D09D-8C37132AA15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3" creationId="{666B3ECF-3DEF-543D-8178-71FCABCDFFF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4" creationId="{9505B578-44E6-7668-C27C-A5891FC1FFA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5" creationId="{5E0CB232-C368-80EE-EAAA-0B6541EB54B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6" creationId="{AAA07F76-9E87-4AE5-5A83-C70E8CCF455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7" creationId="{9CBB214A-4D45-5FBD-9DCC-CDB9A7C91B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8" creationId="{647FF2C4-1F47-07ED-6A17-001D5E4BC02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9" creationId="{FD6548E8-5F48-70EC-613F-24B06D8E602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0" creationId="{191B15E9-C22B-67FE-95A5-F0A85C4C8F5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1" creationId="{D464023E-EECE-DF70-B47A-09635D0BE5A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2" creationId="{38820CBD-D04A-6B83-0F1D-C1A1B8DFD0C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3" creationId="{A61097BC-B221-FE55-8935-EA4C98E8DB8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4" creationId="{ABB8C3FE-9434-B78B-2219-295CFCA075F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5" creationId="{BCD9A75E-D319-FAC1-5BC2-A843D17BD66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6" creationId="{0B25F6A4-15BF-85AE-A341-17E2790327D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7" creationId="{F120C7D8-CDA8-523A-FC98-88FB8FFCD50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8" creationId="{F257FE41-9F24-75A1-1E6D-DF815900C4E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9" creationId="{9A47BB03-B8E3-C150-DD26-104FE425215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0" creationId="{43B908E2-8612-EC70-1AF6-6916634010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1" creationId="{04B3B44D-F0C5-2B7C-C457-398EE4DDA4E8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2" creationId="{E4C9FCA3-66FB-C546-183D-EC46FB31A30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3" creationId="{94724C05-5C11-6B17-0E7E-E6ED3155AC43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5" creationId="{1818C5C3-BFE9-4441-E194-CA353160878A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6" creationId="{692CC1FE-C57A-B8C6-AA1F-EA69C862B664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8" creationId="{A6E1FD83-B50F-9A18-EA3E-39D735B4F5C8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9" creationId="{0B1061A3-BD4B-768F-092E-E443FC6028CF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1" creationId="{3CB051CB-EEC3-F02B-1C6C-83C62F4BEE3D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2" creationId="{DDB48D9F-2D04-811B-D8E0-ED0257A4C27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83" creationId="{CE6E053A-12A8-B6A7-B41C-B58E46B5D7C2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8" creationId="{47542949-D052-2EE6-0C5A-78FF8BD23AD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1" creationId="{F25F6B83-64EA-0A38-FF58-99C5E09A682D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2" creationId="{D04CD9FE-40CB-649C-D401-2A06164F30A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3" creationId="{B1221EE6-1A02-18FC-4AAC-EAE0B3E876C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4" creationId="{DC63FEB3-55F3-324F-40E0-8EEB6D574A8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5" creationId="{01179AE3-4A76-7831-505C-40C5F163B1F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6" creationId="{CCCADA88-26C9-67E6-36D8-36DAC4389BB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7" creationId="{047C14EA-B544-220C-86F7-62E8EE18AF6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8" creationId="{6CA2AEDE-40DA-1748-1252-11C476254AD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9" creationId="{3AE1BB85-8312-382C-831A-C40E4369DAF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0" creationId="{B57A3F95-8CB5-2980-5FB0-3D31F89035C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1" creationId="{F4D760FB-418F-3095-1503-AB3F42C3180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2" creationId="{6AE67D0B-20AF-777E-4E02-C5162510138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3" creationId="{5B317DEA-7A44-BC5B-A303-8D270F7AF33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4" creationId="{5FF4EA91-1E9E-779C-979E-285EF8DCFF2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5" creationId="{EAD0BFA4-856D-6096-5C94-FEEA87C0353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6" creationId="{1D9CBA76-CB4F-6890-DA15-C9F2E26DF09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7" creationId="{DA925F9E-04DA-EF1A-7138-96EBC9132EC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8" creationId="{F18D8FEE-CF0B-C11F-847E-E7A4152F7E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9" creationId="{267C3F06-B463-F9AF-A389-B5B1E45D0AC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0" creationId="{520ED5F9-736E-E932-D4F6-5E3814F28C3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1" creationId="{4D6D7C97-7DA0-F744-3C35-598F844773A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2" creationId="{4E4F3B60-DEB4-C82A-E5FB-C4753FBBBDE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3" creationId="{1FB26AB4-08D9-FA69-769E-AFC7695CD57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4" creationId="{09E6BC67-CBB2-BBF5-6704-BEB03C7C4CE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5" creationId="{343725E0-A143-9B36-F9D9-EE29928FB6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6" creationId="{BEE130AF-572D-0659-0DE9-690E6C46EA1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7" creationId="{75E6605F-CDCC-6C2F-5351-F1C287D55210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8" creationId="{51DC6E04-A89C-A2FA-3C7D-D9E862A31C9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9" creationId="{D3678011-20A0-7B47-BECA-C06CE9AAE02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0" creationId="{2DC7999D-B3C3-E9FE-6D75-9A3FB409A35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1" creationId="{24534F92-D1EB-49F0-BEB9-10CDDE67D6C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2" creationId="{1F322421-903F-F162-4A57-915CDFB5CD0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3" creationId="{574C8CB0-A031-4162-9D32-3E60164283E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4" creationId="{A7169BB6-E6C8-C5B8-6AC6-7C87EB16AD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5" creationId="{DB522EB2-BE32-4E48-1CD5-72BD2C70A8D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6" creationId="{88043F36-3A05-AB22-4F6D-DF25BE33E36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7" creationId="{AD50A0BF-9CDA-4FFF-7B08-FA1F3C47980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8" creationId="{4C9A835B-2E2E-F399-2D49-95C7205A911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9" creationId="{4D6CE6BD-58E6-2BBC-DA10-A338576748B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0" creationId="{BB00D6A5-D397-E182-6844-7911AAB642C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1" creationId="{FB7C6B9E-897D-3DC6-541E-7FCBE18C4A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2" creationId="{A7D9638F-3E3D-B3AE-4D60-E1CFCBD8EA4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3" creationId="{39AA5941-8171-0E25-1A14-68BB4D0520B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4" creationId="{C2629F13-823C-2F5D-9D63-C92DEF6471B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5" creationId="{DDDC0DD8-70F8-4654-1B92-08667E0F7E4E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6" creationId="{433872EA-9EA0-B2D8-8ACA-D488857C66E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7" creationId="{6FD025F2-BE8B-F756-6675-7F0620F34D1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8" creationId="{C3EDC4F4-6C14-8ABB-9DD5-4834DC43DE0D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39" creationId="{C3462449-80CC-43F0-043E-4132B70772C5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40" creationId="{32A91465-0D71-9FB8-A9A8-EB9CA9721B3C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1" creationId="{E83E58D7-A0D4-2950-2790-B0FB78A01CE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2" creationId="{F96601C1-B76F-BAB1-B98D-ABA50883AB94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3" creationId="{DB9759C8-D808-81BA-D42E-AE10390252CD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4" creationId="{4DF96B0A-2DA6-B771-3DAB-DDA8A0654F31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5" creationId="{A657FAB7-A707-5C50-2F4A-844CA45A478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6" creationId="{AB09C6BA-42C3-D431-D04C-EB903ECBA57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7" creationId="{37F7BF25-BB80-F74F-1E82-78115D419D8C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8" creationId="{2B3ECC9A-1C3A-FF66-EEB0-049B383C6A0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49" creationId="{1BAF7E91-A574-6AD4-245B-8F157D34DCD4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0" creationId="{78C11AC5-2697-2146-AE68-3796FD64782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1" creationId="{1CDD3F2F-1A6C-1C41-A5C8-E2893BD63330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2" creationId="{1B530942-1BFC-6832-A5D3-372BF20C758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3" creationId="{F221462E-2E9E-8E9D-57FD-492AD36C19E1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4" creationId="{0107CF49-A4DC-F073-238B-6FDA3F0630CB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5" creationId="{1517FFA7-F25B-1EE8-AEB7-FE36F8098446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6" creationId="{A3D89BD3-095F-0BA7-DF05-73FF44E0378B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7" creationId="{7B5BA04B-0C55-1735-3577-60EB0D8F083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8" creationId="{99340C15-7742-0A54-6830-C15586E7D1D8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9" creationId="{998523CF-CBFA-CB28-7A3D-11E7A164B56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60" creationId="{7228B82A-DF84-EF40-8078-12F4CE036719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1" creationId="{8FFF72FD-F134-0263-18ED-3EBA657DDD4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2" creationId="{2B71162F-C36A-7C3D-EBD5-01373E0598B6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3" creationId="{366995E9-A9E9-4B5B-C544-20D742675F44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4" creationId="{10376D3C-103C-53E9-F72A-BC100BB3AF0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5" creationId="{3FE8C06F-1169-9507-65D0-5AF8583086CD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6" creationId="{FEBEBB98-2107-07F1-2E9F-BB5CABA9774D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7" creationId="{81D812E8-6077-BDC5-A0C9-FE65B7BCB031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8" creationId="{D309FCD8-190A-7119-A31F-D6F6BCC10E7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2" creationId="{08305A2E-D328-1118-DB0F-9F2146235C3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3" creationId="{2223A18B-7E14-9F1B-A8FB-073F84C2976C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4" creationId="{1F6164D5-CB96-D55F-C920-C145A9B03B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5" creationId="{97A1E046-5E18-9496-D707-565CD59EFBDB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6" creationId="{120F3A4A-DF58-E196-F3E8-395819947A6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7" creationId="{D7BEE1B3-2411-6F19-ED3F-AE44EC58D95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8" creationId="{7366511A-ED3D-5A0D-5048-EEAA8758735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9" creationId="{0DE3A9E9-CAFB-1B41-0921-B8A647F48FC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0" creationId="{5CA7977A-2D0D-1C82-70C2-B09E9F39BB0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1" creationId="{3F3A7821-7B69-D66C-9DDF-4389B4B40CB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2" creationId="{0339C027-D69B-C893-6D7B-DFC973F34F8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3" creationId="{2948A518-0980-CA0A-8BD2-C7A49FB6FF7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4" creationId="{BE55478E-46DC-CA0A-E13F-466E965009F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5" creationId="{FEC22E89-2CCD-6EF7-CC01-F1F357DA43C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6" creationId="{67C45F54-129F-E5EE-28F4-030CE199B01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7" creationId="{E749DE8A-B12C-098B-CA0E-FCC8E67623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8" creationId="{0B0F13EF-E053-B92F-D130-2517F9B283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9" creationId="{A389875E-856A-7214-7963-270A0D7A85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0" creationId="{3320BE37-E25E-307E-841A-C3F32CA1FDC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1" creationId="{05539D0D-AF5A-AE27-ADF0-630AAB8E087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2" creationId="{58D3168C-CCA2-2B8B-1C27-3807B4EB526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3" creationId="{EC0A32CB-9D0B-2945-A6CD-A6703B3E072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4" creationId="{F350722C-0E55-1468-D9F1-1582111F7A4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5" creationId="{D670B82A-2773-3157-EB7F-2FFA19F84EC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6" creationId="{973BEC14-3FEF-26BA-AE6E-F729F6BF292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7" creationId="{A69FD657-0135-8942-E0A8-BCBCB5951A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8" creationId="{68CA74F2-9D14-BCF5-7ACD-3B4A11425D2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9" creationId="{28DFCE2D-E8B8-8102-7AB0-4B600AB74C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0" creationId="{693D19F6-49E7-D49E-4BD0-14D4E863D1E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1" creationId="{AA199D03-27B6-A0BF-CDE8-6E1402A1FDA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2" creationId="{D8EE119F-4B2F-24D6-1D7E-A2ED7BF248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3" creationId="{07706C0E-58F7-38CC-F1BF-09B2A23939E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4" creationId="{890754F5-26BE-67BA-2A84-2EBBD32BFC9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5" creationId="{47AE2479-1CB0-3DD6-381A-B4576F5DFE0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6" creationId="{7241D1DB-903D-C9C0-E602-2E53E343C4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7" creationId="{E99FD35F-D474-B4C2-6D50-6DA1402B73D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8" creationId="{E2BFE8CE-A931-0F8C-A32C-8C7F615510D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9" creationId="{449D554D-C750-07CA-AC7C-E2ED34ECC92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0" creationId="{EAED4566-D78C-1A71-2913-12A44A2A8AA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1" creationId="{13352DD3-D69A-15CB-11C7-1D0BA20FDDD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2" creationId="{6B986AF5-A1BF-4BFD-B662-8412A199D5D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3" creationId="{C3A54C95-27B0-B1B6-FDF8-BEEEA68D37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4" creationId="{3B55A436-1147-F375-3B60-74C6003A56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5" creationId="{11E04940-6002-EB89-E273-0D6E71D74D3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6" creationId="{8386D17E-B30F-FDD4-DFE1-0DD1968BD11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7" creationId="{36185414-F88F-CBE4-CD2E-FD40377BB2A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8" creationId="{A513F141-796C-5F55-6360-6010351C939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9" creationId="{BF04A106-41C9-2EC5-705A-D306C012D1F4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0" creationId="{645A666F-57BA-AF75-FD67-E2411171947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1" creationId="{44316E94-9DAD-B6BE-7A1E-3D751A866BFF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2" creationId="{DE9405BB-CC0E-28C8-458E-CD228DB29990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3" creationId="{22407BA7-5C5C-7DCD-95E6-D443027EF7C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4" creationId="{F0150B6D-C889-9057-CB1D-2C419306CC67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5" creationId="{F4C3944D-8424-3D99-9F02-0B6474790D4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6" creationId="{9FB69B8F-E63A-5C20-7071-207D9A25C0A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7" creationId="{F9A7EE94-C0D7-DBB0-67D4-9A95A373D12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8" creationId="{51719B98-ED16-E125-932B-7294EB87C77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9" creationId="{5375348F-DA8B-1455-C3C7-0E270118F380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0" creationId="{CF41F083-AE07-5A07-C133-6095682608F3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1" creationId="{6DF838E2-7EDB-2F3B-28D1-14FC041AB83B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2" creationId="{719E6C4B-2E2A-468C-D0FA-8C44D0D5DF03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3" creationId="{DF31E7CC-FB75-8320-A91E-105A2B51E232}"/>
          </ac:spMkLst>
        </pc:spChg>
        <pc:spChg chg="add del mod">
          <ac:chgData name="Sudvarg, Marion" userId="2bb9b31b-5f3c-4f72-8e1f-41eb276ee9c6" providerId="ADAL" clId="{31021B10-09B2-4437-B3BA-FE8A29831BFF}" dt="2022-05-14T05:24:15.499" v="7681"/>
          <ac:spMkLst>
            <pc:docMk/>
            <pc:sldMk cId="3005137902" sldId="303"/>
            <ac:spMk id="341" creationId="{3CE3472A-C403-4328-6A77-D0DD1F24B74B}"/>
          </ac:spMkLst>
        </pc:spChg>
        <pc:spChg chg="add mod">
          <ac:chgData name="Sudvarg, Marion" userId="2bb9b31b-5f3c-4f72-8e1f-41eb276ee9c6" providerId="ADAL" clId="{31021B10-09B2-4437-B3BA-FE8A29831BFF}" dt="2022-05-14T05:24:54.749" v="7717" actId="14100"/>
          <ac:spMkLst>
            <pc:docMk/>
            <pc:sldMk cId="3005137902" sldId="303"/>
            <ac:spMk id="342" creationId="{FAC274EA-F5D8-0EAC-7AD1-C030A01551BF}"/>
          </ac:spMkLst>
        </pc:spChg>
        <pc:grpChg chg="mod">
          <ac:chgData name="Sudvarg, Marion" userId="2bb9b31b-5f3c-4f72-8e1f-41eb276ee9c6" providerId="ADAL" clId="{31021B10-09B2-4437-B3BA-FE8A29831BFF}" dt="2022-05-14T03:44:33.728" v="6554" actId="338"/>
          <ac:grpSpMkLst>
            <pc:docMk/>
            <pc:sldMk cId="3005137902" sldId="30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48" creationId="{167A22E6-2546-4C0D-1333-CFBC860CE2A4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1" creationId="{98CB4EDD-83DA-F9EE-976B-B8BCB2FF4A11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4" creationId="{31D9E021-81A2-14BA-1B1B-6BE5C6A2F9B2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8" creationId="{33F52F07-5ACC-1D7E-E926-7F06134A3879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63" creationId="{4B12CD49-E0F6-3AB0-9FF0-2DF1980B4A16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4" creationId="{1E94EF4C-551C-F622-8DC9-C49D1AA60D58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7" creationId="{F5C35705-A9EE-0D1D-2493-488DFEFA9E9C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80" creationId="{B9B24065-4A76-A06E-A8AA-271DD94498CA}"/>
          </ac:grpSpMkLst>
        </pc:grpChg>
        <pc:grpChg chg="del mod">
          <ac:chgData name="Sudvarg, Marion" userId="2bb9b31b-5f3c-4f72-8e1f-41eb276ee9c6" providerId="ADAL" clId="{31021B10-09B2-4437-B3BA-FE8A29831BFF}" dt="2022-05-14T04:03:06.113" v="6655" actId="165"/>
          <ac:grpSpMkLst>
            <pc:docMk/>
            <pc:sldMk cId="3005137902" sldId="303"/>
            <ac:grpSpMk id="190" creationId="{53BB9704-3504-B72C-691E-FED2C45D09F7}"/>
          </ac:grpSpMkLst>
        </pc:grpChg>
        <pc:grpChg chg="del mod">
          <ac:chgData name="Sudvarg, Marion" userId="2bb9b31b-5f3c-4f72-8e1f-41eb276ee9c6" providerId="ADAL" clId="{31021B10-09B2-4437-B3BA-FE8A29831BFF}" dt="2022-05-14T04:03:09.705" v="6656" actId="165"/>
          <ac:grpSpMkLst>
            <pc:docMk/>
            <pc:sldMk cId="3005137902" sldId="303"/>
            <ac:grpSpMk id="271" creationId="{F445E6EF-1CDB-835E-F3F3-D6EBDFC3472E}"/>
          </ac:grpSpMkLst>
        </pc:grpChg>
        <pc:grpChg chg="add mod">
          <ac:chgData name="Sudvarg, Marion" userId="2bb9b31b-5f3c-4f72-8e1f-41eb276ee9c6" providerId="ADAL" clId="{31021B10-09B2-4437-B3BA-FE8A29831BFF}" dt="2022-05-14T04:03:25.487" v="6659" actId="164"/>
          <ac:grpSpMkLst>
            <pc:docMk/>
            <pc:sldMk cId="3005137902" sldId="303"/>
            <ac:grpSpMk id="334" creationId="{1EFC1130-E0E6-8383-6B4B-F326E6D904EA}"/>
          </ac:grpSpMkLst>
        </pc:grpChg>
        <pc:grpChg chg="add mod">
          <ac:chgData name="Sudvarg, Marion" userId="2bb9b31b-5f3c-4f72-8e1f-41eb276ee9c6" providerId="ADAL" clId="{31021B10-09B2-4437-B3BA-FE8A29831BFF}" dt="2022-05-14T04:03:29.145" v="6660" actId="164"/>
          <ac:grpSpMkLst>
            <pc:docMk/>
            <pc:sldMk cId="3005137902" sldId="303"/>
            <ac:grpSpMk id="335" creationId="{8EB26B47-59A3-173F-3A7B-85148D372AC4}"/>
          </ac:grpSpMkLst>
        </pc:grpChg>
        <pc:grpChg chg="add mod">
          <ac:chgData name="Sudvarg, Marion" userId="2bb9b31b-5f3c-4f72-8e1f-41eb276ee9c6" providerId="ADAL" clId="{31021B10-09B2-4437-B3BA-FE8A29831BFF}" dt="2022-05-14T04:03:32.988" v="6661" actId="164"/>
          <ac:grpSpMkLst>
            <pc:docMk/>
            <pc:sldMk cId="3005137902" sldId="303"/>
            <ac:grpSpMk id="336" creationId="{7612EBF3-1ABE-4711-0997-222959060D3A}"/>
          </ac:grpSpMkLst>
        </pc:grpChg>
        <pc:grpChg chg="add mod">
          <ac:chgData name="Sudvarg, Marion" userId="2bb9b31b-5f3c-4f72-8e1f-41eb276ee9c6" providerId="ADAL" clId="{31021B10-09B2-4437-B3BA-FE8A29831BFF}" dt="2022-05-14T04:03:36.268" v="6662" actId="164"/>
          <ac:grpSpMkLst>
            <pc:docMk/>
            <pc:sldMk cId="3005137902" sldId="303"/>
            <ac:grpSpMk id="337" creationId="{44746907-1240-D1E7-4812-AE48F5480C85}"/>
          </ac:grpSpMkLst>
        </pc:grpChg>
        <pc:grpChg chg="add mod">
          <ac:chgData name="Sudvarg, Marion" userId="2bb9b31b-5f3c-4f72-8e1f-41eb276ee9c6" providerId="ADAL" clId="{31021B10-09B2-4437-B3BA-FE8A29831BFF}" dt="2022-05-14T04:03:42.955" v="6663" actId="164"/>
          <ac:grpSpMkLst>
            <pc:docMk/>
            <pc:sldMk cId="3005137902" sldId="303"/>
            <ac:grpSpMk id="338" creationId="{5BBCF6A5-6CD7-21B4-9523-ABD1613D5EA7}"/>
          </ac:grpSpMkLst>
        </pc:grpChg>
        <pc:grpChg chg="add mod">
          <ac:chgData name="Sudvarg, Marion" userId="2bb9b31b-5f3c-4f72-8e1f-41eb276ee9c6" providerId="ADAL" clId="{31021B10-09B2-4437-B3BA-FE8A29831BFF}" dt="2022-05-14T04:03:56.682" v="6664" actId="164"/>
          <ac:grpSpMkLst>
            <pc:docMk/>
            <pc:sldMk cId="3005137902" sldId="303"/>
            <ac:grpSpMk id="339" creationId="{25675094-A2D0-049A-8DDB-DCB0FA1FEEA4}"/>
          </ac:grpSpMkLst>
        </pc:grpChg>
        <pc:grpChg chg="add mod">
          <ac:chgData name="Sudvarg, Marion" userId="2bb9b31b-5f3c-4f72-8e1f-41eb276ee9c6" providerId="ADAL" clId="{31021B10-09B2-4437-B3BA-FE8A29831BFF}" dt="2022-05-14T04:04:07.455" v="6665" actId="164"/>
          <ac:grpSpMkLst>
            <pc:docMk/>
            <pc:sldMk cId="3005137902" sldId="303"/>
            <ac:grpSpMk id="340" creationId="{EFFAE6D3-FDA0-5FD9-0C64-2469FAF22326}"/>
          </ac:grpSpMkLst>
        </pc:grpChg>
        <pc:graphicFrameChg chg="add del">
          <ac:chgData name="Sudvarg, Marion" userId="2bb9b31b-5f3c-4f72-8e1f-41eb276ee9c6" providerId="ADAL" clId="{31021B10-09B2-4437-B3BA-FE8A29831BFF}" dt="2022-05-14T03:21:06.104" v="6229" actId="3680"/>
          <ac:graphicFrameMkLst>
            <pc:docMk/>
            <pc:sldMk cId="3005137902" sldId="303"/>
            <ac:graphicFrameMk id="184" creationId="{BF1E105D-0EF6-39FA-1D63-FF10BDC89446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4:16.285" v="6552" actId="478"/>
          <ac:graphicFrameMkLst>
            <pc:docMk/>
            <pc:sldMk cId="3005137902" sldId="303"/>
            <ac:graphicFrameMk id="185" creationId="{222F6974-C2F2-F784-1D18-590BC9DD71BE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3:52.678" v="6547" actId="478"/>
          <ac:graphicFrameMkLst>
            <pc:docMk/>
            <pc:sldMk cId="3005137902" sldId="303"/>
            <ac:graphicFrameMk id="187" creationId="{6E5AB6FA-3B34-0E67-4767-5E61E32B6127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14T03:44:14.739" v="6551"/>
          <ac:graphicFrameMkLst>
            <pc:docMk/>
            <pc:sldMk cId="3005137902" sldId="303"/>
            <ac:graphicFrameMk id="269" creationId="{EEE6AF3A-29FA-3AE5-838B-842A8617F091}"/>
          </ac:graphicFrameMkLst>
        </pc:graphicFrameChg>
        <pc:picChg chg="add del mod">
          <ac:chgData name="Sudvarg, Marion" userId="2bb9b31b-5f3c-4f72-8e1f-41eb276ee9c6" providerId="ADAL" clId="{31021B10-09B2-4437-B3BA-FE8A29831BFF}" dt="2022-05-14T03:11:04.093" v="6159" actId="478"/>
          <ac:picMkLst>
            <pc:docMk/>
            <pc:sldMk cId="3005137902" sldId="303"/>
            <ac:picMk id="6" creationId="{9613776D-6D3B-6E55-11A5-04A095D3B3F5}"/>
          </ac:picMkLst>
        </pc:picChg>
        <pc:picChg chg="del mod">
          <ac:chgData name="Sudvarg, Marion" userId="2bb9b31b-5f3c-4f72-8e1f-41eb276ee9c6" providerId="ADAL" clId="{31021B10-09B2-4437-B3BA-FE8A29831BFF}" dt="2022-05-14T03:44:10.271" v="6549" actId="338"/>
          <ac:picMkLst>
            <pc:docMk/>
            <pc:sldMk cId="3005137902" sldId="303"/>
            <ac:picMk id="189" creationId="{0C3CADEE-5F03-59AF-F232-01B6A500C953}"/>
          </ac:picMkLst>
        </pc:picChg>
        <pc:picChg chg="del mod">
          <ac:chgData name="Sudvarg, Marion" userId="2bb9b31b-5f3c-4f72-8e1f-41eb276ee9c6" providerId="ADAL" clId="{31021B10-09B2-4437-B3BA-FE8A29831BFF}" dt="2022-05-14T03:44:33.728" v="6554" actId="338"/>
          <ac:picMkLst>
            <pc:docMk/>
            <pc:sldMk cId="3005137902" sldId="303"/>
            <ac:picMk id="270" creationId="{9E6EF7C9-37F7-3D48-6F88-EF195E2F965A}"/>
          </ac:picMkLst>
        </pc:pic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68" creationId="{A13A75C3-684B-B1FF-513A-C37425C7981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7" creationId="{B5B85832-2F0D-9602-FC28-CDCCB38EC6E2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8" creationId="{D8D5FF88-1FFF-AA52-26D6-0C05B412B4A4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9" creationId="{50A43A3B-1B4F-5547-C504-01F1FBFB380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0" creationId="{13D1FF76-C8DC-96F2-AE08-A3AE21E551EE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1" creationId="{EA297338-CF23-EB7F-C985-4E294977734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2" creationId="{592D17B5-64B4-E812-682A-0BCF75A4764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3" creationId="{0F6F52A6-4355-BD7C-A32D-C872D71D4AC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4" creationId="{368E665B-C7F9-5834-7E6B-0A852D0E231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5" creationId="{2692E9DF-C4EC-6CAB-7976-B4F0C37C3A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6" creationId="{A78E7073-B8E9-04AD-7F72-DACBCF3BE6D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7" creationId="{3124C5DE-A280-3B80-3CCF-C2C081325B3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5" creationId="{128BCD43-EB3F-7619-7151-9B15BE404D4C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6" creationId="{E730EB46-02EC-85E9-6B7D-225BE969069D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7" creationId="{4E259839-A1C9-07EA-6889-08B20FE92811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8" creationId="{9CA72227-50AE-D948-50DA-07ABF6D70D8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9" creationId="{7B8ADF5A-0CF6-AAF6-E488-CFEB50495E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100" creationId="{89F5B12C-4085-DB24-A21C-193A7DC7FDE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01" creationId="{CB9AA839-5365-0E69-C90C-CF5575768B36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0" creationId="{4D67117F-9DF5-7077-EAA5-440C4B90AD6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1" creationId="{2718DC13-5B01-9398-6B6E-C48A2395774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2" creationId="{2D534F9A-342E-3495-EBF8-A7F6960081A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3" creationId="{C8FA7657-6C42-731F-8EB2-C18822F7D09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4" creationId="{91BC1BE8-23F4-C739-799A-F3F8EBE8AF9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5" creationId="{DF1728A5-6270-7D2A-A3E1-E3B9DB0696E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6" creationId="{32B41B6D-ECBD-EED2-EDA6-1D1287E407F5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7" creationId="{C34A237E-CE92-DBE0-CD43-42484CD1D86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8" creationId="{295593C7-6C1E-EDD8-2593-001C7F9947B2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9" creationId="{4477E0AE-B16A-2B96-D15C-7ABA6DC2770B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0" creationId="{776F6DB1-8B27-2635-88D8-37E28DD4A55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8" creationId="{520C47F3-07A0-65EE-7C56-253582C40A9A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9" creationId="{4823B42E-7895-8C83-B0CA-FF719900C1D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0" creationId="{E5F32C21-2B16-6140-B035-DA4F68E4C40C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1" creationId="{6691C5AA-CDF2-82F8-F546-28260546F9A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2" creationId="{3B22BAD5-C067-F00D-567B-81826961107E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3" creationId="{6AF49FD3-7F52-EEFE-6C5E-AE38EBFB2A25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5:35.369" v="6214" actId="47"/>
        <pc:sldMkLst>
          <pc:docMk/>
          <pc:sldMk cId="2445170493" sldId="304"/>
        </pc:sldMkLst>
        <pc:spChg chg="mod">
          <ac:chgData name="Sudvarg, Marion" userId="2bb9b31b-5f3c-4f72-8e1f-41eb276ee9c6" providerId="ADAL" clId="{31021B10-09B2-4437-B3BA-FE8A29831BFF}" dt="2022-05-14T03:07:27.292" v="6080" actId="20577"/>
          <ac:spMkLst>
            <pc:docMk/>
            <pc:sldMk cId="2445170493" sldId="304"/>
            <ac:spMk id="2" creationId="{C09CC89A-9156-13D3-A879-40CF388A312B}"/>
          </ac:spMkLst>
        </pc:spChg>
      </pc:sldChg>
      <pc:sldChg chg="addSp delSp modSp new add del mod modClrScheme modAnim chgLayout modNotesTx">
        <pc:chgData name="Sudvarg, Marion" userId="2bb9b31b-5f3c-4f72-8e1f-41eb276ee9c6" providerId="ADAL" clId="{31021B10-09B2-4437-B3BA-FE8A29831BFF}" dt="2022-05-31T21:36:26.267" v="18130" actId="20577"/>
        <pc:sldMkLst>
          <pc:docMk/>
          <pc:sldMk cId="3370095073" sldId="305"/>
        </pc:sldMkLst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2" creationId="{14666EC7-F7B7-7343-A9C8-6761F9B1CD49}"/>
          </ac:spMkLst>
        </pc:spChg>
        <pc:spChg chg="del 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3" creationId="{DD590CBB-4ED2-06FD-3607-DC4196F6B3BB}"/>
          </ac:spMkLst>
        </pc:spChg>
        <pc:spChg chg="del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4" creationId="{F129AA69-559A-B84B-A90E-91072E832DDC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5" creationId="{261E630C-16BA-835F-2D62-A544377872ED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6" creationId="{BBDD28C5-0A0C-8C12-ED87-80CE64C10538}"/>
          </ac:spMkLst>
        </pc:spChg>
        <pc:spChg chg="add mod ord">
          <ac:chgData name="Sudvarg, Marion" userId="2bb9b31b-5f3c-4f72-8e1f-41eb276ee9c6" providerId="ADAL" clId="{31021B10-09B2-4437-B3BA-FE8A29831BFF}" dt="2022-05-31T21:34:04.627" v="18061" actId="313"/>
          <ac:spMkLst>
            <pc:docMk/>
            <pc:sldMk cId="3370095073" sldId="305"/>
            <ac:spMk id="7" creationId="{1C01892A-DAB2-B380-CD65-412E36185761}"/>
          </ac:spMkLst>
        </pc:spChg>
        <pc:spChg chg="add mod">
          <ac:chgData name="Sudvarg, Marion" userId="2bb9b31b-5f3c-4f72-8e1f-41eb276ee9c6" providerId="ADAL" clId="{31021B10-09B2-4437-B3BA-FE8A29831BFF}" dt="2022-05-31T21:35:28.046" v="18074" actId="255"/>
          <ac:spMkLst>
            <pc:docMk/>
            <pc:sldMk cId="3370095073" sldId="305"/>
            <ac:spMk id="8" creationId="{B0B43BA4-94B9-7A99-A2E1-D2B19EB1CF4A}"/>
          </ac:spMkLst>
        </pc:spChg>
        <pc:spChg chg="add mod">
          <ac:chgData name="Sudvarg, Marion" userId="2bb9b31b-5f3c-4f72-8e1f-41eb276ee9c6" providerId="ADAL" clId="{31021B10-09B2-4437-B3BA-FE8A29831BFF}" dt="2022-05-31T21:35:22.405" v="18073" actId="255"/>
          <ac:spMkLst>
            <pc:docMk/>
            <pc:sldMk cId="3370095073" sldId="305"/>
            <ac:spMk id="9" creationId="{EF4FE5E9-803A-4A50-488C-AF116706CBE1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8:23.038" v="12958"/>
        <pc:sldMkLst>
          <pc:docMk/>
          <pc:sldMk cId="2605612142" sldId="306"/>
        </pc:sldMkLst>
        <pc:spChg chg="mod">
          <ac:chgData name="Sudvarg, Marion" userId="2bb9b31b-5f3c-4f72-8e1f-41eb276ee9c6" providerId="ADAL" clId="{31021B10-09B2-4437-B3BA-FE8A29831BFF}" dt="2022-05-14T03:44:51.734" v="6555" actId="20577"/>
          <ac:spMkLst>
            <pc:docMk/>
            <pc:sldMk cId="2605612142" sldId="306"/>
            <ac:spMk id="2" creationId="{6B61E41F-C428-D238-9F15-21C3C6FF529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5" creationId="{C46B54BD-7514-A6A4-EBEE-B1301663F40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7" creationId="{B4243377-8195-E5D2-6306-1B3D47DA402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8" creationId="{90018FC7-52E5-D313-B7D0-3C5CBB3F0A3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" creationId="{596B9D66-1947-71CA-3B0E-3A6B7A27645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" creationId="{98E76ADC-40B7-3013-0179-E7DD5883062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1" creationId="{670F509B-F380-3DBF-849A-24B047FB9B6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2" creationId="{4FBD736F-38BD-7436-9D0B-8C3463FC76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" creationId="{D7BB00BB-F1C2-E41D-F83F-809969FAC37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" creationId="{79C3EA46-4EE7-F770-7E19-450853A689B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" creationId="{F350AFE9-29CF-1A84-3803-95E567F047D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" creationId="{88A1C467-F513-4675-15E1-0AF0D09A8DB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" creationId="{5A4B8085-8789-E138-9B50-AF50EFDB12F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" creationId="{843A9BB0-76A0-EB4E-AAB6-E72C3F445A3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9" creationId="{BBAA9AB3-8D25-2FC4-6919-81C3C30AFC9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0" creationId="{60870A45-826D-8820-3577-8463586D823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1" creationId="{90D401C9-6750-FFF5-A75A-256A53267DB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2" creationId="{8F093D49-E2EC-BDAE-29B1-52FB4D2425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3" creationId="{4E748A01-499B-1EAF-FD52-71873D63F3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4" creationId="{8F97B4FF-D3D4-C647-0CEC-B3032CDD8F8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5" creationId="{325B0592-128B-2BF4-588F-7CCA3CCF28D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6" creationId="{25AADED7-D744-72D4-92AB-C0AFEC20A5F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7" creationId="{08150EC0-002C-703F-E657-C4EF9A23D1D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8" creationId="{FD461482-C97A-A246-4A6C-EDD92F16C1E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9" creationId="{C6870EDF-5475-5DDF-FC3E-19C194E341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0" creationId="{1EEEA83B-46AC-C769-1CA1-969BAD66B16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1" creationId="{9EB57C63-584E-64CF-A07F-31673FA61B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2" creationId="{BB7C4A95-BBAC-5247-C10E-621778F18E4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3" creationId="{9BA80F88-27CE-3E38-CC0B-30651E09478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4" creationId="{1D6D0B7A-EECF-3836-3038-89E594F1CED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5" creationId="{6FCD1C6B-6C1B-E75D-E294-1CE69B5DBAE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6" creationId="{95C372D8-A5D8-E97D-D45A-C5815B7E433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7" creationId="{24EAFE05-8CDE-7299-A677-1B6E8D210C8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8" creationId="{9A5AA8EF-8FED-D1DB-02BD-1D148E4A8EA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9" creationId="{8F83C4CD-A0E5-8360-2B3E-DDD2DBD8B797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0" creationId="{7BA420D0-B533-4CA9-EE7A-2000154C816F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1" creationId="{728932A6-34C1-3399-A5A0-1AF8E2FC933D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2" creationId="{6AD43599-A193-093D-9844-ACEB9CFE62D3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3" creationId="{465AACF4-B238-6A91-2EB4-548B603714C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4" creationId="{8060F017-CC9C-313B-4505-961FF2DE10E1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7" creationId="{CDF1E9D5-57AF-392B-9A33-7B395EBF80F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8" creationId="{5210C936-51C6-54D2-8847-26B85BE58BD6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9" creationId="{D43BD609-B39B-531A-1FE9-4AC69CB4AEC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0" creationId="{E8B433F8-2F83-B7AE-6FE6-96163531BBF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1" creationId="{14863572-A4FA-CF0F-C43C-4B56A085D0A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2" creationId="{C5FDF958-843B-4AE9-5316-7A779CA2368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3" creationId="{CCD93C7F-016A-7AC9-EF6D-7330451E951E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4" creationId="{26D453CE-3908-4D90-D256-C86573568C92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95" creationId="{806DDA0D-05E2-3B32-18C5-C0EBEE933E1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7" creationId="{5A0DC99D-7DBD-6274-430D-95F029EEF0E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9" creationId="{47CA0A55-6B17-2BBD-AA60-08D50B0A414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0" creationId="{7AE34A92-47A8-8C3E-6DA3-D6C7D662F2C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2" creationId="{536B3FCA-F55D-239A-4719-C7D7C86D765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3" creationId="{D34ACD85-F97D-5C14-BD5B-30682FED2DD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4" creationId="{1F7F2E68-FF72-6E41-95C8-CB7802AACCD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5" creationId="{2788A534-99A2-99AF-3CB4-A29F984C4D9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6" creationId="{2357335C-C64A-9659-58FD-F4313BFC42E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7" creationId="{2D1B3EBA-8592-66EE-FD00-DFD2435EE5DC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8" creationId="{04D0DDFE-1D79-C370-D7BD-A0C5224A8349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9" creationId="{D725196B-6AB5-5A6A-75B6-FBB8DEFCA58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1" creationId="{1307C4AD-1795-3C1A-8139-9DE66ECFCD21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2" creationId="{C4D49EFF-64E3-8AC1-7542-9A2FB302023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3" creationId="{4F7375D1-C89C-E268-0CBF-AD9420A11ABE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4" creationId="{B306F992-67FF-7DDF-AC56-A593332CC8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5" creationId="{082148CB-65F7-8611-FE5E-5597E7CC144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6" creationId="{6AC446F7-642D-6C0C-E540-39E11DE5BD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7" creationId="{E27BB57B-BA00-B05C-CEB4-78360FC259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4" creationId="{C1C5F1A7-C6F9-B787-2892-D7680586B4E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5" creationId="{DC1F88BA-6C6C-1DAC-BAAE-0FCA74DAAC2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6" creationId="{609CDF1E-2B70-EABD-55C4-DD21DB2E230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7" creationId="{2B4EA4A6-30F6-F64E-B522-8F25021BB6E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8" creationId="{B6F53F5E-5B63-7759-11A6-9A3951A139A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9" creationId="{3EDF4CA3-07E0-509A-27A8-5D65B4EA7E5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0" creationId="{3612105E-3F65-AEF8-BD2E-9BAFF706637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1" creationId="{119BE48F-BDFC-9E69-39BF-D991F9710F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2" creationId="{1118E7B8-2F80-4C46-A358-E72CFC5FA78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3" creationId="{AD152D7F-A36B-969E-15EB-28EF35E342B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4" creationId="{B6FD67E9-0A09-5F65-E535-DF35DCAD629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5" creationId="{094C4FEB-28F9-D444-5BB2-20391886895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6" creationId="{906497B6-592B-BD2B-C9A5-0765F9CF5E6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7" creationId="{62259E4C-DBCE-BC97-5F91-0182AB3BCDD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8" creationId="{7CDCE4EF-D925-C03C-BDA0-CEE44EE042F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9" creationId="{62F04E89-4DA5-CF5C-9AA4-BDAC8526246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0" creationId="{3B14FC43-B0F3-47CE-DC82-5FD1B3D8AB8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1" creationId="{FA0A1533-B83E-E493-F35C-EAF7C55EA9A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2" creationId="{AFEBB592-B610-C486-FA27-6128B4C9AD1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3" creationId="{0BEBD95F-42F5-4E13-D7FE-A6764322887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4" creationId="{821FB6F7-6190-78A0-0F8B-4B5BF2CD6C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5" creationId="{DBF78EC5-5D25-34C4-FF7F-6C89B35565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6" creationId="{CA1F2165-4D92-B459-C362-C87327EE0CC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7" creationId="{4235CE46-C51D-D3CE-37D8-93E2674EC27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8" creationId="{70457523-EF34-8C53-5281-852DCF7F67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9" creationId="{DCD2AB19-4A95-55C5-0986-7502177FD0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0" creationId="{168E7E7D-2082-6018-50DC-FBF0F7D6DDF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1" creationId="{41FC8E88-0C82-8F94-7770-95CBBE1664F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2" creationId="{0EFFDE1D-063F-14EF-FE41-6ECE99B5CE0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3" creationId="{E9F336C7-22D6-E53E-B1B8-082B4BBBB00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4" creationId="{D552FA56-FAF0-6E6D-7C64-E1E3F90971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5" creationId="{7C4C221F-5496-DD2F-83B3-3ECA80F7163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6" creationId="{B9F7675D-8128-702B-57D6-F2A8A248194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7" creationId="{18CB9459-9E50-2B95-F923-D91F0D4B0D3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8" creationId="{4341EA79-3993-2E04-DB67-B794F99E22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9" creationId="{D294BE57-A645-082E-33BA-4DCC188BF25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0" creationId="{C3556BE5-EF6B-9ACC-FB51-7CDF7AA8CD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1" creationId="{AD560721-98CB-D222-F80B-8983F1B7982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2" creationId="{BEB4C193-B6C1-F46C-29A5-4B9653928B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3" creationId="{8457AE54-ABE0-E70D-7A4A-5477E5D774D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4" creationId="{C021A638-F417-68CA-C875-775D9C0672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5" creationId="{C192ED01-CA37-A623-955B-A207BA8D4CA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6" creationId="{3CF34896-3D82-B438-B994-CE21D720921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7" creationId="{2BA7771A-4D3B-AFF1-75F7-7AF474321F9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8" creationId="{8DF79994-88F8-9664-889D-0F2AA6E56B0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9" creationId="{6DB48D81-C970-7E21-5FE8-61C5BBCF1AC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0" creationId="{0BD0887C-C460-7AE8-E429-09B58C53AA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1" creationId="{DBEE0CE1-D05F-10E2-2759-F20172754E0F}"/>
          </ac:spMkLst>
        </pc:spChg>
        <pc:spChg chg="mod topLvl">
          <ac:chgData name="Sudvarg, Marion" userId="2bb9b31b-5f3c-4f72-8e1f-41eb276ee9c6" providerId="ADAL" clId="{31021B10-09B2-4437-B3BA-FE8A29831BFF}" dt="2022-05-14T03:54:53.171" v="6622" actId="1076"/>
          <ac:spMkLst>
            <pc:docMk/>
            <pc:sldMk cId="2605612142" sldId="306"/>
            <ac:spMk id="184" creationId="{69484D29-EEED-0068-F70F-663D890EAA1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5" creationId="{D847E927-8356-60EC-B31A-9A86E1FAE5A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6" creationId="{569189BB-DAFC-A257-60F1-6656C3E4070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7" creationId="{D9517FE0-1605-E379-B4BB-56B999F5704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8" creationId="{C63667D0-5B0B-38A5-AD92-7A4F3DBE6C2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9" creationId="{31A819EC-3F83-235C-B11F-7798D852646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0" creationId="{020958CE-F67E-9968-3FDE-7656FCAA06E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1" creationId="{291F81CB-CD89-4874-A4D1-2B82C4BA8F2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2" creationId="{05B06C38-81E1-D4EB-CDAC-BB50A27DA5E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3" creationId="{7A8FEDA3-5EFA-BC13-5BB4-A8C46B63CF4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4" creationId="{2B38406B-CFDB-F1C6-814E-1450FC239451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5" creationId="{59E5C5F8-BD18-214E-E8AF-39C1B9E56E1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6" creationId="{9183E4BD-8CA8-CF1F-D915-03F0B282765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7" creationId="{CED71784-A3E5-E568-C663-3A16E62BDB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8" creationId="{D0568BC7-EDEA-7250-8A0B-CD41222E62F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9" creationId="{C579B766-2E2D-0AC5-9B30-168ACDCFABD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0" creationId="{B1F6B36C-544C-63D1-1BE4-DE37348A594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1" creationId="{C255C286-28C3-7304-5D2F-2E398FE1822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2" creationId="{59C49813-221B-71A7-4D67-580469CA99AF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3" creationId="{68A0D15D-FF78-4E76-9EE2-D29329EA549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4" creationId="{ED083ADF-A9BC-EDE0-E041-D079E5F6BE5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5" creationId="{C1F70CC0-3E84-7226-E946-7D4393F5F19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6" creationId="{98089C66-826E-7F03-E6D7-4D51A8D2B4E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7" creationId="{8751CE79-7712-3992-3738-76A689CED3A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8" creationId="{2AB2F658-2050-C595-54A8-831342AE2A1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9" creationId="{0E375137-3A0F-8486-A90D-FADF5E1506A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0" creationId="{8D13D552-10E1-51A7-B7D9-BAC3B0E7A3E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1" creationId="{18DE2317-A2F9-26A3-E71F-6200BDAAA28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2" creationId="{941C83FA-ED86-4751-1678-4551B70BF50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3" creationId="{F6F5DDE3-8DF5-9F92-2C31-C1150768709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4" creationId="{5F8A7D61-741D-7254-6D7F-AE27AAF20E1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5" creationId="{6BA61A9C-6E25-C0C2-4ECD-0D613F5306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6" creationId="{453259D6-2C8A-C716-E2D6-F4DE3AA275D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7" creationId="{24545745-7A47-6F8F-4617-F38D9306AF1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8" creationId="{E9EADB86-D093-B6EE-DAC1-5588BEFBBB6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9" creationId="{2CE94953-76E4-B0BE-6BC2-D27D8A616DE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0" creationId="{01A93477-F9CE-DA29-B9B2-262ED46C64E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1" creationId="{22967E13-D238-0521-4823-45580E9FB2C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2" creationId="{911B1067-DFAB-4F6F-4173-ACF71EB8F67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3" creationId="{93DCD280-3A82-8D43-0580-FD8CD709EA0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4" creationId="{2141AA8F-B23A-5A76-583A-612EFD9B145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5" creationId="{1F297F91-ED99-CCEB-765E-81B1581CB95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6" creationId="{E3888F18-2101-B19D-DAA9-E4A3155BC33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7" creationId="{145EF2F8-B718-6E22-9683-6047A7BFFFA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8" creationId="{9C182349-0C39-2359-1689-A83536F1EE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9" creationId="{9C9977B4-612F-07D2-B290-17998452DDB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0" creationId="{FF5CE8A8-792D-DECF-9C69-42E6FB5957F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1" creationId="{0F495FAB-C49E-4F24-8022-87C962D36186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2" creationId="{95BDD419-3ACB-3233-BD57-C01074CE54B1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3" creationId="{D66ED14D-E294-2A0C-753C-C0CE0903EDA0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4" creationId="{052A2AC0-8AD9-9F0B-FA44-F7EC736052ED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5" creationId="{0C9C5216-B557-6CA6-3AD0-A11A410389C9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6" creationId="{2EF2333A-095A-9A10-7058-856BE431EFDC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7" creationId="{98E3C848-F7CE-6119-8AEC-D96F42A61D0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8" creationId="{5A538177-3CCE-F9EF-8690-412D848B6169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9" creationId="{BE135698-9F89-4FAF-501D-A27696171D9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0" creationId="{69CCF880-9010-13D9-F24B-63CC49AE599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1" creationId="{390B2B9D-4E4F-09B9-900B-9292D9A2CE5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2" creationId="{497A8CD8-B1C5-8DE7-E7CD-828E72DA374E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3" creationId="{58FB73E0-7A6F-9DE7-87CA-1E21569481A7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4" creationId="{AEAF4AFD-1D9F-1778-268E-8CECF74C34B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45" creationId="{02377AFB-AA3A-6C33-863A-382649F6A98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6" creationId="{5726C191-5C03-D7C3-D0AC-08187DFCFE2E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7" creationId="{DD955AA3-1415-116F-1F54-1E40930078A9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8" creationId="{BA51E72D-DA94-DFEF-6ADE-E8755F765314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9" creationId="{6AAD2162-0599-7F0B-60A2-BB44F7822A5C}"/>
          </ac:spMkLst>
        </pc:spChg>
        <pc:spChg chg="add mod">
          <ac:chgData name="Sudvarg, Marion" userId="2bb9b31b-5f3c-4f72-8e1f-41eb276ee9c6" providerId="ADAL" clId="{31021B10-09B2-4437-B3BA-FE8A29831BFF}" dt="2022-05-20T18:55:46.547" v="12140" actId="313"/>
          <ac:spMkLst>
            <pc:docMk/>
            <pc:sldMk cId="2605612142" sldId="306"/>
            <ac:spMk id="250" creationId="{30ECD29B-7437-9C9D-3AB4-190E505B2E30}"/>
          </ac:spMkLst>
        </pc:spChg>
        <pc:spChg chg="add mod">
          <ac:chgData name="Sudvarg, Marion" userId="2bb9b31b-5f3c-4f72-8e1f-41eb276ee9c6" providerId="ADAL" clId="{31021B10-09B2-4437-B3BA-FE8A29831BFF}" dt="2022-05-20T18:55:47.023" v="12141" actId="313"/>
          <ac:spMkLst>
            <pc:docMk/>
            <pc:sldMk cId="2605612142" sldId="306"/>
            <ac:spMk id="251" creationId="{A126C133-916F-50B0-F4C4-22EE519EE8AE}"/>
          </ac:spMkLst>
        </pc:spChg>
        <pc:spChg chg="add mod">
          <ac:chgData name="Sudvarg, Marion" userId="2bb9b31b-5f3c-4f72-8e1f-41eb276ee9c6" providerId="ADAL" clId="{31021B10-09B2-4437-B3BA-FE8A29831BFF}" dt="2022-05-20T18:55:47.587" v="12142" actId="313"/>
          <ac:spMkLst>
            <pc:docMk/>
            <pc:sldMk cId="2605612142" sldId="306"/>
            <ac:spMk id="252" creationId="{43E166B3-9639-0DC0-037E-5A9BA03F14FF}"/>
          </ac:spMkLst>
        </pc:spChg>
        <pc:spChg chg="add mod">
          <ac:chgData name="Sudvarg, Marion" userId="2bb9b31b-5f3c-4f72-8e1f-41eb276ee9c6" providerId="ADAL" clId="{31021B10-09B2-4437-B3BA-FE8A29831BFF}" dt="2022-05-20T18:55:47.868" v="12143" actId="313"/>
          <ac:spMkLst>
            <pc:docMk/>
            <pc:sldMk cId="2605612142" sldId="306"/>
            <ac:spMk id="253" creationId="{B52489C5-6B1D-AFE4-66B5-EB356115B3C9}"/>
          </ac:spMkLst>
        </pc:spChg>
        <pc:spChg chg="add mod">
          <ac:chgData name="Sudvarg, Marion" userId="2bb9b31b-5f3c-4f72-8e1f-41eb276ee9c6" providerId="ADAL" clId="{31021B10-09B2-4437-B3BA-FE8A29831BFF}" dt="2022-05-20T18:55:48.034" v="12144" actId="313"/>
          <ac:spMkLst>
            <pc:docMk/>
            <pc:sldMk cId="2605612142" sldId="306"/>
            <ac:spMk id="254" creationId="{9D0E57A7-2A9A-D410-1C5B-B0DE8AD415B2}"/>
          </ac:spMkLst>
        </pc:spChg>
        <pc:spChg chg="add mod">
          <ac:chgData name="Sudvarg, Marion" userId="2bb9b31b-5f3c-4f72-8e1f-41eb276ee9c6" providerId="ADAL" clId="{31021B10-09B2-4437-B3BA-FE8A29831BFF}" dt="2022-05-20T18:55:48.198" v="12145" actId="313"/>
          <ac:spMkLst>
            <pc:docMk/>
            <pc:sldMk cId="2605612142" sldId="306"/>
            <ac:spMk id="255" creationId="{E087A78C-5F61-7696-D30E-C97477DC7DCD}"/>
          </ac:spMkLst>
        </pc:spChg>
        <pc:spChg chg="add mod">
          <ac:chgData name="Sudvarg, Marion" userId="2bb9b31b-5f3c-4f72-8e1f-41eb276ee9c6" providerId="ADAL" clId="{31021B10-09B2-4437-B3BA-FE8A29831BFF}" dt="2022-05-20T18:55:48.367" v="12146" actId="313"/>
          <ac:spMkLst>
            <pc:docMk/>
            <pc:sldMk cId="2605612142" sldId="306"/>
            <ac:spMk id="256" creationId="{35F78075-6518-8E4F-3F01-C04CAAC3F829}"/>
          </ac:spMkLst>
        </pc:spChg>
        <pc:spChg chg="add mod">
          <ac:chgData name="Sudvarg, Marion" userId="2bb9b31b-5f3c-4f72-8e1f-41eb276ee9c6" providerId="ADAL" clId="{31021B10-09B2-4437-B3BA-FE8A29831BFF}" dt="2022-05-20T18:55:48.461" v="12147" actId="313"/>
          <ac:spMkLst>
            <pc:docMk/>
            <pc:sldMk cId="2605612142" sldId="306"/>
            <ac:spMk id="259" creationId="{7186457E-F19A-4D20-D32C-3386422A3704}"/>
          </ac:spMkLst>
        </pc:spChg>
        <pc:spChg chg="add mod">
          <ac:chgData name="Sudvarg, Marion" userId="2bb9b31b-5f3c-4f72-8e1f-41eb276ee9c6" providerId="ADAL" clId="{31021B10-09B2-4437-B3BA-FE8A29831BFF}" dt="2022-05-20T18:55:49.172" v="12148" actId="313"/>
          <ac:spMkLst>
            <pc:docMk/>
            <pc:sldMk cId="2605612142" sldId="306"/>
            <ac:spMk id="260" creationId="{2914C6E4-4491-9AC3-AB26-6940B0AAEB4B}"/>
          </ac:spMkLst>
        </pc:spChg>
        <pc:spChg chg="add mod">
          <ac:chgData name="Sudvarg, Marion" userId="2bb9b31b-5f3c-4f72-8e1f-41eb276ee9c6" providerId="ADAL" clId="{31021B10-09B2-4437-B3BA-FE8A29831BFF}" dt="2022-05-20T18:55:49.344" v="12149" actId="313"/>
          <ac:spMkLst>
            <pc:docMk/>
            <pc:sldMk cId="2605612142" sldId="306"/>
            <ac:spMk id="261" creationId="{A8580A94-EB8F-8CD4-6685-A6DCF7F9D67D}"/>
          </ac:spMkLst>
        </pc:spChg>
        <pc:spChg chg="add mod">
          <ac:chgData name="Sudvarg, Marion" userId="2bb9b31b-5f3c-4f72-8e1f-41eb276ee9c6" providerId="ADAL" clId="{31021B10-09B2-4437-B3BA-FE8A29831BFF}" dt="2022-05-20T18:55:49.499" v="12150" actId="313"/>
          <ac:spMkLst>
            <pc:docMk/>
            <pc:sldMk cId="2605612142" sldId="306"/>
            <ac:spMk id="262" creationId="{0743F9A4-FE5A-3E60-84E1-1621ED21536A}"/>
          </ac:spMkLst>
        </pc:spChg>
        <pc:spChg chg="add mod">
          <ac:chgData name="Sudvarg, Marion" userId="2bb9b31b-5f3c-4f72-8e1f-41eb276ee9c6" providerId="ADAL" clId="{31021B10-09B2-4437-B3BA-FE8A29831BFF}" dt="2022-05-20T18:55:50.173" v="12151" actId="313"/>
          <ac:spMkLst>
            <pc:docMk/>
            <pc:sldMk cId="2605612142" sldId="306"/>
            <ac:spMk id="263" creationId="{044549A7-AA0A-D72A-0909-17A639DED9C7}"/>
          </ac:spMkLst>
        </pc:spChg>
        <pc:spChg chg="add mod">
          <ac:chgData name="Sudvarg, Marion" userId="2bb9b31b-5f3c-4f72-8e1f-41eb276ee9c6" providerId="ADAL" clId="{31021B10-09B2-4437-B3BA-FE8A29831BFF}" dt="2022-05-20T18:55:51.805" v="12152" actId="313"/>
          <ac:spMkLst>
            <pc:docMk/>
            <pc:sldMk cId="2605612142" sldId="306"/>
            <ac:spMk id="264" creationId="{22BFD5D2-DB0E-2F9B-F835-FD43501EDE48}"/>
          </ac:spMkLst>
        </pc:spChg>
        <pc:spChg chg="add mod">
          <ac:chgData name="Sudvarg, Marion" userId="2bb9b31b-5f3c-4f72-8e1f-41eb276ee9c6" providerId="ADAL" clId="{31021B10-09B2-4437-B3BA-FE8A29831BFF}" dt="2022-05-20T18:55:52.487" v="12153" actId="313"/>
          <ac:spMkLst>
            <pc:docMk/>
            <pc:sldMk cId="2605612142" sldId="306"/>
            <ac:spMk id="265" creationId="{055B0772-4D00-743F-6C0B-44AA45A3D346}"/>
          </ac:spMkLst>
        </pc:spChg>
        <pc:spChg chg="add mod">
          <ac:chgData name="Sudvarg, Marion" userId="2bb9b31b-5f3c-4f72-8e1f-41eb276ee9c6" providerId="ADAL" clId="{31021B10-09B2-4437-B3BA-FE8A29831BFF}" dt="2022-05-20T18:55:53.071" v="12154" actId="313"/>
          <ac:spMkLst>
            <pc:docMk/>
            <pc:sldMk cId="2605612142" sldId="306"/>
            <ac:spMk id="266" creationId="{24487F3F-3E2F-EE45-CF6A-44A0C6658D4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2605612142" sldId="306"/>
            <ac:spMk id="307" creationId="{D35015EB-B3F1-BD82-173F-D8F2505F316F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08" creationId="{657FAEA1-04EA-2527-89A0-8E23758D4A41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09" creationId="{62F961B1-28C7-63D0-3C71-C11A44B80872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0" creationId="{D69D6125-3196-ABE1-A637-25826CF5CEC0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1" creationId="{0E1F4F31-772D-7321-5796-AD036038B66E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2" creationId="{9AE8D2E8-6C25-B97A-001B-7A21619F75AB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3" creationId="{F310FFB1-6C9C-8C77-2AF0-A1C2E816D18D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4" creationId="{66269550-BD10-6B63-463F-41D4926C8AF8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5" creationId="{35F67AF0-07BC-B416-2761-5DCC6232DA20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6" creationId="{E115D0F3-13BA-CDC3-90E9-1DA2DEE0F08B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7" creationId="{1CD832B4-77E2-C09F-3F0F-B1417DD18362}"/>
          </ac:spMkLst>
        </pc:spChg>
        <pc:spChg chg="add del mod">
          <ac:chgData name="Sudvarg, Marion" userId="2bb9b31b-5f3c-4f72-8e1f-41eb276ee9c6" providerId="ADAL" clId="{31021B10-09B2-4437-B3BA-FE8A29831BFF}" dt="2022-05-14T03:57:37.157" v="6636" actId="478"/>
          <ac:spMkLst>
            <pc:docMk/>
            <pc:sldMk cId="2605612142" sldId="306"/>
            <ac:spMk id="318" creationId="{838B45F9-403B-BA2F-05C3-D1A15C4AED3D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9" creationId="{D21E490F-FDB0-B605-748B-02221DA1CA78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20" creationId="{403E9952-7C4E-5686-C973-B0A8CF5840E2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1" creationId="{C4A4996B-00F2-7671-F23B-C283369700AA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22" creationId="{BA11E274-FE0A-9F7D-E4FE-57B91A90D4B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4" creationId="{CD0B4196-DED7-16F7-E36A-F377E3D1FBB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5" creationId="{43E2859B-1C3F-0086-0896-F6CF26E1C4D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6" creationId="{77336622-2053-4E87-1482-95E22838A392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7" creationId="{03B1DFD9-2F45-88A9-915E-F2F8E45C28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8" creationId="{468AD5FE-9A82-2B82-75DD-F989ABBA9B9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9" creationId="{53C25F4E-ABA9-FE8F-0490-3E05CA45A07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1" creationId="{CF112A9D-6DD3-37AC-AB19-4C22E0DAC9C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2" creationId="{74710A0B-1477-D63F-5258-50CAD7AE06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3" creationId="{BE046ECA-5622-7D25-013C-66E259389858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4" creationId="{6EA80E1C-F60C-6B62-F6DB-FA8A8967B030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5" creationId="{E29E4E0F-74E7-D36B-FBF3-C16623F7A53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6" creationId="{EE213459-2BD8-47E3-66B0-6C6D685B12B9}"/>
          </ac:spMkLst>
        </pc:spChg>
        <pc:spChg chg="add mod">
          <ac:chgData name="Sudvarg, Marion" userId="2bb9b31b-5f3c-4f72-8e1f-41eb276ee9c6" providerId="ADAL" clId="{31021B10-09B2-4437-B3BA-FE8A29831BFF}" dt="2022-05-14T05:23:27.571" v="7639" actId="1036"/>
          <ac:spMkLst>
            <pc:docMk/>
            <pc:sldMk cId="2605612142" sldId="306"/>
            <ac:spMk id="340" creationId="{729FFC1A-8D97-029E-B77F-99B8ECAE3279}"/>
          </ac:spMkLst>
        </pc:s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1" creationId="{00000000-0000-0000-0000-000000000000}"/>
          </ac:grpSpMkLst>
        </pc:gr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6" creationId="{E865E7DD-321F-0409-6380-96142B8B2FE6}"/>
          </ac:grpSpMkLst>
        </pc:grpChg>
        <pc:grpChg chg="del mod">
          <ac:chgData name="Sudvarg, Marion" userId="2bb9b31b-5f3c-4f72-8e1f-41eb276ee9c6" providerId="ADAL" clId="{31021B10-09B2-4437-B3BA-FE8A29831BFF}" dt="2022-05-14T03:53:52.829" v="6613" actId="165"/>
          <ac:grpSpMkLst>
            <pc:docMk/>
            <pc:sldMk cId="2605612142" sldId="306"/>
            <ac:grpSpMk id="183" creationId="{7486B1E3-37A7-5BFC-31F8-73DDB8D6745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23" creationId="{F9BFBB67-8A98-D8B7-9CB0-02307BC8F7A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30" creationId="{F08233C4-44E6-2600-70E3-1521196D4BE9}"/>
          </ac:grpSpMkLst>
        </pc:grpChg>
        <pc:grpChg chg="add mod">
          <ac:chgData name="Sudvarg, Marion" userId="2bb9b31b-5f3c-4f72-8e1f-41eb276ee9c6" providerId="ADAL" clId="{31021B10-09B2-4437-B3BA-FE8A29831BFF}" dt="2022-05-14T03:53:59.606" v="6614" actId="164"/>
          <ac:grpSpMkLst>
            <pc:docMk/>
            <pc:sldMk cId="2605612142" sldId="306"/>
            <ac:grpSpMk id="337" creationId="{2CA2FB8E-EDE8-8EA7-0A7C-E6917DC22D5B}"/>
          </ac:grpSpMkLst>
        </pc:grpChg>
        <pc:grpChg chg="add mod">
          <ac:chgData name="Sudvarg, Marion" userId="2bb9b31b-5f3c-4f72-8e1f-41eb276ee9c6" providerId="ADAL" clId="{31021B10-09B2-4437-B3BA-FE8A29831BFF}" dt="2022-05-14T03:54:17.719" v="6615" actId="164"/>
          <ac:grpSpMkLst>
            <pc:docMk/>
            <pc:sldMk cId="2605612142" sldId="306"/>
            <ac:grpSpMk id="338" creationId="{91D279B2-20DB-862F-5F51-AA9EF4EB8E00}"/>
          </ac:grpSpMkLst>
        </pc:grpChg>
        <pc:grpChg chg="add mod">
          <ac:chgData name="Sudvarg, Marion" userId="2bb9b31b-5f3c-4f72-8e1f-41eb276ee9c6" providerId="ADAL" clId="{31021B10-09B2-4437-B3BA-FE8A29831BFF}" dt="2022-05-14T03:54:28.380" v="6616" actId="164"/>
          <ac:grpSpMkLst>
            <pc:docMk/>
            <pc:sldMk cId="2605612142" sldId="306"/>
            <ac:grpSpMk id="339" creationId="{B23AEF8A-A1B4-E139-74CA-17F462DA96BD}"/>
          </ac:grpSpMkLst>
        </pc:grpChg>
        <pc:graphicFrameChg chg="add del mod modGraphic">
          <ac:chgData name="Sudvarg, Marion" userId="2bb9b31b-5f3c-4f72-8e1f-41eb276ee9c6" providerId="ADAL" clId="{31021B10-09B2-4437-B3BA-FE8A29831BFF}" dt="2022-05-14T03:42:32.054" v="6544" actId="478"/>
          <ac:graphicFrameMkLst>
            <pc:docMk/>
            <pc:sldMk cId="2605612142" sldId="306"/>
            <ac:graphicFrameMk id="96" creationId="{9F750613-312E-9778-6F44-981C597CE66A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2:06.167" v="6541" actId="478"/>
          <ac:graphicFrameMkLst>
            <pc:docMk/>
            <pc:sldMk cId="2605612142" sldId="306"/>
            <ac:graphicFrameMk id="98" creationId="{FCC2B1C3-BB69-77BC-BE91-29379D7E3650}"/>
          </ac:graphicFrameMkLst>
        </pc:graphicFrameChg>
        <pc:picChg chg="del mod">
          <ac:chgData name="Sudvarg, Marion" userId="2bb9b31b-5f3c-4f72-8e1f-41eb276ee9c6" providerId="ADAL" clId="{31021B10-09B2-4437-B3BA-FE8A29831BFF}" dt="2022-05-14T03:42:24.276" v="6543" actId="338"/>
          <ac:picMkLst>
            <pc:docMk/>
            <pc:sldMk cId="2605612142" sldId="306"/>
            <ac:picMk id="3" creationId="{D7E67887-ADB1-FDA1-A160-E4B3CBBAE634}"/>
          </ac:picMkLst>
        </pc:picChg>
        <pc:picChg chg="del mod">
          <ac:chgData name="Sudvarg, Marion" userId="2bb9b31b-5f3c-4f72-8e1f-41eb276ee9c6" providerId="ADAL" clId="{31021B10-09B2-4437-B3BA-FE8A29831BFF}" dt="2022-05-14T03:42:44.971" v="6546" actId="338"/>
          <ac:picMkLst>
            <pc:docMk/>
            <pc:sldMk cId="2605612142" sldId="306"/>
            <ac:picMk id="182" creationId="{79D8FCF7-DC26-E6E4-B8BC-761550BB57C2}"/>
          </ac:picMkLst>
        </pc:pic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5" creationId="{CC72830F-F494-4998-FDEB-4CEE0FD2F49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6" creationId="{962B87C0-4F45-EACD-9560-AC6D27E553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5" creationId="{9EE3E0FD-E3DB-6FAB-56E1-784A219E9F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6" creationId="{69C7CCC2-DFDD-F7C5-5E5F-7042B94D9ED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7" creationId="{38725DCE-ACF7-E1D5-F343-1D71FA6AA8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8" creationId="{901AFB78-6032-DCF6-13BD-1A6EF53A130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9" creationId="{6BFC64A1-AE6B-552A-521B-6916D61090D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0" creationId="{E543003A-1D64-22A7-659C-175A0180A70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1" creationId="{E60E086B-F798-7955-B83A-6CB04A5660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2" creationId="{337CAECA-D7CD-9DFD-D930-599209F05A4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3" creationId="{12E66DC1-7A52-F427-E4E8-F4F69110A92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4" creationId="{A6B96ABA-5181-538E-828F-C117AE97CA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5" creationId="{3810A6A4-2556-606C-60B9-C96639AFF4F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6" creationId="{5C6E4E36-5C10-A86A-9FFC-8A3A054D198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7" creationId="{277FCCBC-E97B-5A77-FF4E-3EBF822DE2F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8" creationId="{5E5D110A-BC4B-C628-5C31-0823CE57572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9" creationId="{F4D4318C-E2B4-EE6A-3D05-63555815C160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0" creationId="{705EA87B-2F3B-7787-9B58-061D9B47312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1" creationId="{08A65B87-B9CB-8F76-0774-C5466856760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2" creationId="{6732B82A-C4FC-FE59-26FC-F96388B1B62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3" creationId="{8614753C-F271-08B0-B0E5-D5FE70E2694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4" creationId="{D46E35EF-8552-98C6-456D-CFC7EAE3C91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5" creationId="{5A4533C8-D6AB-1550-EC05-99BD969674F7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6" creationId="{C2CFDA4E-78A2-1CB3-2438-BB827E5001E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7" creationId="{F25F8F74-CA03-B9AF-E3BC-4CB5F66195C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8" creationId="{4910A728-0758-A4EE-8169-D8AF1D285E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9" creationId="{33F57EFC-4B9F-EDC9-85B7-18845199944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0" creationId="{84916934-9188-6400-9170-B374833B30B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1" creationId="{9DF9E48E-0F36-CB1E-6E3B-5E7CBFA4BAD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2" creationId="{2309FD96-8F9A-FF22-3E03-42F4A0E81EF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3" creationId="{C5C88BB8-151D-F34E-614C-F70C095AD74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4" creationId="{46AE7077-BEBB-C856-11E9-F41C478875A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5" creationId="{A9DB7486-D6B1-9E17-19B1-F1DFC3D0AEA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6" creationId="{4B2196A2-7B03-80AD-3932-A0C42BF1D04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7" creationId="{E86C3899-3D29-9EF8-AF8E-5FF95C36D8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8" creationId="{152DBC89-4D9F-648A-432A-2944615780A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9" creationId="{0F6DD8AE-2F46-5C11-3157-6CF45CA67D4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0" creationId="{D22F9CC1-A993-AC56-2F16-C752DA29DC1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1" creationId="{A5A13845-7A3C-E27D-9FE0-47982FBDD0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2" creationId="{1273CB49-CD72-660E-BB70-FC8A86AAB28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3" creationId="{996D7F95-9FE0-1584-1B1A-BEAA0182683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4" creationId="{A07745B1-3B95-F648-FC18-7A98B525473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01" creationId="{CB9AA839-5365-0E69-C90C-CF5575768B36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0" creationId="{4D67117F-9DF5-7077-EAA5-440C4B90AD6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1" creationId="{2718DC13-5B01-9398-6B6E-C48A2395774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2" creationId="{2D534F9A-342E-3495-EBF8-A7F6960081A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3" creationId="{C8FA7657-6C42-731F-8EB2-C18822F7D09F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4" creationId="{91BC1BE8-23F4-C739-799A-F3F8EBE8AF9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5" creationId="{DF1728A5-6270-7D2A-A3E1-E3B9DB0696E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6" creationId="{32B41B6D-ECBD-EED2-EDA6-1D1287E407F5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7" creationId="{C34A237E-CE92-DBE0-CD43-42484CD1D86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8" creationId="{295593C7-6C1E-EDD8-2593-001C7F9947B2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9" creationId="{4477E0AE-B16A-2B96-D15C-7ABA6DC2770B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0" creationId="{776F6DB1-8B27-2635-88D8-37E28DD4A55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8" creationId="{520C47F3-07A0-65EE-7C56-253582C40A9A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9" creationId="{4823B42E-7895-8C83-B0CA-FF719900C1D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0" creationId="{E5F32C21-2B16-6140-B035-DA4F68E4C40C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1" creationId="{6691C5AA-CDF2-82F8-F546-28260546F9A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2" creationId="{3B22BAD5-C067-F00D-567B-81826961107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3" creationId="{6AF49FD3-7F52-EEFE-6C5E-AE38EBFB2A2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7" creationId="{3C8C91D8-991E-663E-C22F-4280B99F50B9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8" creationId="{CDD1ED15-F8BD-B12C-7EF8-69698BD1586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7" creationId="{274C1BC0-3F97-2120-5F65-F8343D7573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8" creationId="{CC4DD8E5-4BB3-8DCB-A67F-8085BD20B5A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9" creationId="{03E6F4B7-A6DB-8F9C-E4A4-BB5C90342D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0" creationId="{61880FB9-91A2-517D-2B06-D0D07C64CFF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1" creationId="{2969C872-B70E-B337-824E-BE222B322CD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2" creationId="{407F4553-1C7D-391C-0B3E-EEE2765FF03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3" creationId="{1692FC21-2A88-3E8A-53FF-E2813EBAA6B4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4" creationId="{C9D63B9F-231D-4DF9-CECE-CCDD17BCF5F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5" creationId="{178F7E68-89C5-74EB-FAB9-C45676CAD4A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6" creationId="{CC1B7016-CE40-B903-2826-3C66A3EF60B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7" creationId="{DA3E9F39-15AE-F4E0-DD3E-354158293F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8" creationId="{4303ADFF-B896-AA1F-CE0A-0D06723D5DA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9" creationId="{E06A07DF-2369-987E-07DC-0B70952662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0" creationId="{2A1FBEC0-EC0D-800C-459A-D0867897CC0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1" creationId="{92B3DF7C-569E-88A2-E956-9086AC68D22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2" creationId="{4402C1FA-658A-22DB-2B9C-67A5A729B91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3" creationId="{AB702714-5A88-BAC5-D541-515C07DEEEF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4" creationId="{A47C7D68-D11F-AB1D-85BA-BA2664FCDCA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5" creationId="{9D3FD44F-14E4-E395-65B1-B823D94C980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6" creationId="{30C4DA82-DF04-C0A5-4B2E-83DC67CB5EE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7" creationId="{E94CD1C2-7C03-7640-0D77-BAD74E9879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8" creationId="{DABB4F17-6AB0-AE64-A0F9-CE89309038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9" creationId="{554994FC-B290-0641-3200-8BA196EDFF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0" creationId="{96F0D177-2BE6-54DD-20C8-26C2F0A9998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1" creationId="{CB36FE73-811D-02FB-2B9C-9574CC12F7D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2" creationId="{5B5BDD4F-BB96-9195-253E-15BA07E853B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3" creationId="{2196D6D3-8AC2-DBC8-FAE2-7BADC42E212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4" creationId="{215F10BA-8220-D643-D777-6D6FB730503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5" creationId="{88ACF277-CC24-7989-EC5B-82A8598F878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6" creationId="{06DD377F-546B-D0D0-71E7-546726CAC4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7" creationId="{0A4CB852-8B0F-78B7-B025-EA21B6BCD6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8" creationId="{C2E618A1-7A2B-3600-80FC-08213759712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9" creationId="{12307EB6-34DC-4F49-EA1C-A6A30F1D367E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0" creationId="{0C15055E-8522-3D22-3007-7191CF4B1A7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1" creationId="{1B5E9374-9D8B-103F-28BA-D4C4DF22143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2" creationId="{A1C0BD1B-2DD9-DCDB-1E4A-3919D00FD03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3" creationId="{101B3958-59C4-8A39-BDA3-AE819169EAF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4" creationId="{FAC8F9B4-1C3C-4AE0-6E0C-E39D43773C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5" creationId="{B970DA26-29AE-88FE-1650-6931924024C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6" creationId="{92F115FD-A49C-A429-72AB-2E572C924683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3289759789" sldId="306"/>
        </pc:sldMkLst>
        <pc:spChg chg="mod">
          <ac:chgData name="Sudvarg, Marion" userId="2bb9b31b-5f3c-4f72-8e1f-41eb276ee9c6" providerId="ADAL" clId="{31021B10-09B2-4437-B3BA-FE8A29831BFF}" dt="2022-05-14T03:08:24.381" v="6106"/>
          <ac:spMkLst>
            <pc:docMk/>
            <pc:sldMk cId="3289759789" sldId="306"/>
            <ac:spMk id="2" creationId="{63238CAB-7FEA-94C4-D2C6-4429B8FE5CFB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7:32.806" v="12952"/>
        <pc:sldMkLst>
          <pc:docMk/>
          <pc:sldMk cId="3856743809" sldId="307"/>
        </pc:sldMkLst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7" creationId="{B4243377-8195-E5D2-6306-1B3D47DA402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8" creationId="{90018FC7-52E5-D313-B7D0-3C5CBB3F0A3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9" creationId="{596B9D66-1947-71CA-3B0E-3A6B7A27645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" creationId="{98E76ADC-40B7-3013-0179-E7DD588306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1" creationId="{670F509B-F380-3DBF-849A-24B047FB9B6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2" creationId="{4FBD736F-38BD-7436-9D0B-8C3463FC76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" creationId="{D7BB00BB-F1C2-E41D-F83F-809969FAC37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" creationId="{79C3EA46-4EE7-F770-7E19-450853A689B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5" creationId="{F350AFE9-29CF-1A84-3803-95E567F047D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" creationId="{88A1C467-F513-4675-15E1-0AF0D09A8DB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" creationId="{5A4B8085-8789-E138-9B50-AF50EFDB12F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8" creationId="{843A9BB0-76A0-EB4E-AAB6-E72C3F445A3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9" creationId="{BBAA9AB3-8D25-2FC4-6919-81C3C30AFC9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0" creationId="{60870A45-826D-8820-3577-8463586D823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1" creationId="{90D401C9-6750-FFF5-A75A-256A53267DB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2" creationId="{8F093D49-E2EC-BDAE-29B1-52FB4D24252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3" creationId="{4E748A01-499B-1EAF-FD52-71873D63F3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4" creationId="{8F97B4FF-D3D4-C647-0CEC-B3032CDD8F8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5" creationId="{325B0592-128B-2BF4-588F-7CCA3CCF28D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6" creationId="{25AADED7-D744-72D4-92AB-C0AFEC20A5F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7" creationId="{08150EC0-002C-703F-E657-C4EF9A23D1D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8" creationId="{FD461482-C97A-A246-4A6C-EDD92F16C1E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9" creationId="{C6870EDF-5475-5DDF-FC3E-19C194E341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0" creationId="{1EEEA83B-46AC-C769-1CA1-969BAD66B16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1" creationId="{9EB57C63-584E-64CF-A07F-31673FA61B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2" creationId="{BB7C4A95-BBAC-5247-C10E-621778F18E4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3" creationId="{9BA80F88-27CE-3E38-CC0B-30651E09478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4" creationId="{1D6D0B7A-EECF-3836-3038-89E594F1CED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5" creationId="{6FCD1C6B-6C1B-E75D-E294-1CE69B5DBAE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6" creationId="{95C372D8-A5D8-E97D-D45A-C5815B7E433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7" creationId="{24EAFE05-8CDE-7299-A677-1B6E8D210C85}"/>
          </ac:spMkLst>
        </pc:spChg>
        <pc:spChg chg="mod">
          <ac:chgData name="Sudvarg, Marion" userId="2bb9b31b-5f3c-4f72-8e1f-41eb276ee9c6" providerId="ADAL" clId="{31021B10-09B2-4437-B3BA-FE8A29831BFF}" dt="2022-05-20T18:55:32.360" v="12125" actId="313"/>
          <ac:spMkLst>
            <pc:docMk/>
            <pc:sldMk cId="3856743809" sldId="307"/>
            <ac:spMk id="38" creationId="{9A5AA8EF-8FED-D1DB-02BD-1D148E4A8EAA}"/>
          </ac:spMkLst>
        </pc:spChg>
        <pc:spChg chg="mod">
          <ac:chgData name="Sudvarg, Marion" userId="2bb9b31b-5f3c-4f72-8e1f-41eb276ee9c6" providerId="ADAL" clId="{31021B10-09B2-4437-B3BA-FE8A29831BFF}" dt="2022-05-20T18:55:33.554" v="12126" actId="313"/>
          <ac:spMkLst>
            <pc:docMk/>
            <pc:sldMk cId="3856743809" sldId="307"/>
            <ac:spMk id="39" creationId="{8F83C4CD-A0E5-8360-2B3E-DDD2DBD8B797}"/>
          </ac:spMkLst>
        </pc:spChg>
        <pc:spChg chg="mod">
          <ac:chgData name="Sudvarg, Marion" userId="2bb9b31b-5f3c-4f72-8e1f-41eb276ee9c6" providerId="ADAL" clId="{31021B10-09B2-4437-B3BA-FE8A29831BFF}" dt="2022-05-20T18:55:34.213" v="12127" actId="313"/>
          <ac:spMkLst>
            <pc:docMk/>
            <pc:sldMk cId="3856743809" sldId="307"/>
            <ac:spMk id="40" creationId="{7BA420D0-B533-4CA9-EE7A-2000154C816F}"/>
          </ac:spMkLst>
        </pc:spChg>
        <pc:spChg chg="mod">
          <ac:chgData name="Sudvarg, Marion" userId="2bb9b31b-5f3c-4f72-8e1f-41eb276ee9c6" providerId="ADAL" clId="{31021B10-09B2-4437-B3BA-FE8A29831BFF}" dt="2022-05-20T18:55:34.710" v="12128" actId="313"/>
          <ac:spMkLst>
            <pc:docMk/>
            <pc:sldMk cId="3856743809" sldId="307"/>
            <ac:spMk id="41" creationId="{728932A6-34C1-3399-A5A0-1AF8E2FC933D}"/>
          </ac:spMkLst>
        </pc:spChg>
        <pc:spChg chg="mod">
          <ac:chgData name="Sudvarg, Marion" userId="2bb9b31b-5f3c-4f72-8e1f-41eb276ee9c6" providerId="ADAL" clId="{31021B10-09B2-4437-B3BA-FE8A29831BFF}" dt="2022-05-20T18:55:35.111" v="12129" actId="313"/>
          <ac:spMkLst>
            <pc:docMk/>
            <pc:sldMk cId="3856743809" sldId="307"/>
            <ac:spMk id="42" creationId="{6AD43599-A193-093D-9844-ACEB9CFE62D3}"/>
          </ac:spMkLst>
        </pc:spChg>
        <pc:spChg chg="mod">
          <ac:chgData name="Sudvarg, Marion" userId="2bb9b31b-5f3c-4f72-8e1f-41eb276ee9c6" providerId="ADAL" clId="{31021B10-09B2-4437-B3BA-FE8A29831BFF}" dt="2022-05-20T18:55:35.538" v="12130" actId="313"/>
          <ac:spMkLst>
            <pc:docMk/>
            <pc:sldMk cId="3856743809" sldId="307"/>
            <ac:spMk id="43" creationId="{465AACF4-B238-6A91-2EB4-548B603714CA}"/>
          </ac:spMkLst>
        </pc:spChg>
        <pc:spChg chg="mod">
          <ac:chgData name="Sudvarg, Marion" userId="2bb9b31b-5f3c-4f72-8e1f-41eb276ee9c6" providerId="ADAL" clId="{31021B10-09B2-4437-B3BA-FE8A29831BFF}" dt="2022-05-20T18:55:35.813" v="12131" actId="313"/>
          <ac:spMkLst>
            <pc:docMk/>
            <pc:sldMk cId="3856743809" sldId="307"/>
            <ac:spMk id="44" creationId="{8060F017-CC9C-313B-4505-961FF2DE10E1}"/>
          </ac:spMkLst>
        </pc:spChg>
        <pc:spChg chg="mod">
          <ac:chgData name="Sudvarg, Marion" userId="2bb9b31b-5f3c-4f72-8e1f-41eb276ee9c6" providerId="ADAL" clId="{31021B10-09B2-4437-B3BA-FE8A29831BFF}" dt="2022-05-20T18:55:36.042" v="12132" actId="313"/>
          <ac:spMkLst>
            <pc:docMk/>
            <pc:sldMk cId="3856743809" sldId="307"/>
            <ac:spMk id="47" creationId="{CDF1E9D5-57AF-392B-9A33-7B395EBF80F5}"/>
          </ac:spMkLst>
        </pc:spChg>
        <pc:spChg chg="mod">
          <ac:chgData name="Sudvarg, Marion" userId="2bb9b31b-5f3c-4f72-8e1f-41eb276ee9c6" providerId="ADAL" clId="{31021B10-09B2-4437-B3BA-FE8A29831BFF}" dt="2022-05-20T18:55:39.116" v="12133" actId="313"/>
          <ac:spMkLst>
            <pc:docMk/>
            <pc:sldMk cId="3856743809" sldId="307"/>
            <ac:spMk id="48" creationId="{5210C936-51C6-54D2-8847-26B85BE58BD6}"/>
          </ac:spMkLst>
        </pc:spChg>
        <pc:spChg chg="mod">
          <ac:chgData name="Sudvarg, Marion" userId="2bb9b31b-5f3c-4f72-8e1f-41eb276ee9c6" providerId="ADAL" clId="{31021B10-09B2-4437-B3BA-FE8A29831BFF}" dt="2022-05-20T18:55:39.619" v="12134" actId="313"/>
          <ac:spMkLst>
            <pc:docMk/>
            <pc:sldMk cId="3856743809" sldId="307"/>
            <ac:spMk id="49" creationId="{D43BD609-B39B-531A-1FE9-4AC69CB4AEC8}"/>
          </ac:spMkLst>
        </pc:spChg>
        <pc:spChg chg="mod">
          <ac:chgData name="Sudvarg, Marion" userId="2bb9b31b-5f3c-4f72-8e1f-41eb276ee9c6" providerId="ADAL" clId="{31021B10-09B2-4437-B3BA-FE8A29831BFF}" dt="2022-05-20T18:55:40.150" v="12135" actId="313"/>
          <ac:spMkLst>
            <pc:docMk/>
            <pc:sldMk cId="3856743809" sldId="307"/>
            <ac:spMk id="50" creationId="{E8B433F8-2F83-B7AE-6FE6-96163531BBF8}"/>
          </ac:spMkLst>
        </pc:spChg>
        <pc:spChg chg="mod">
          <ac:chgData name="Sudvarg, Marion" userId="2bb9b31b-5f3c-4f72-8e1f-41eb276ee9c6" providerId="ADAL" clId="{31021B10-09B2-4437-B3BA-FE8A29831BFF}" dt="2022-05-20T18:55:40.579" v="12136" actId="313"/>
          <ac:spMkLst>
            <pc:docMk/>
            <pc:sldMk cId="3856743809" sldId="307"/>
            <ac:spMk id="51" creationId="{14863572-A4FA-CF0F-C43C-4B56A085D0A8}"/>
          </ac:spMkLst>
        </pc:spChg>
        <pc:spChg chg="mod">
          <ac:chgData name="Sudvarg, Marion" userId="2bb9b31b-5f3c-4f72-8e1f-41eb276ee9c6" providerId="ADAL" clId="{31021B10-09B2-4437-B3BA-FE8A29831BFF}" dt="2022-05-20T18:55:40.968" v="12137" actId="313"/>
          <ac:spMkLst>
            <pc:docMk/>
            <pc:sldMk cId="3856743809" sldId="307"/>
            <ac:spMk id="52" creationId="{C5FDF958-843B-4AE9-5316-7A779CA2368A}"/>
          </ac:spMkLst>
        </pc:spChg>
        <pc:spChg chg="mod">
          <ac:chgData name="Sudvarg, Marion" userId="2bb9b31b-5f3c-4f72-8e1f-41eb276ee9c6" providerId="ADAL" clId="{31021B10-09B2-4437-B3BA-FE8A29831BFF}" dt="2022-05-20T18:55:41.657" v="12138" actId="313"/>
          <ac:spMkLst>
            <pc:docMk/>
            <pc:sldMk cId="3856743809" sldId="307"/>
            <ac:spMk id="53" creationId="{CCD93C7F-016A-7AC9-EF6D-7330451E951E}"/>
          </ac:spMkLst>
        </pc:spChg>
        <pc:spChg chg="mod">
          <ac:chgData name="Sudvarg, Marion" userId="2bb9b31b-5f3c-4f72-8e1f-41eb276ee9c6" providerId="ADAL" clId="{31021B10-09B2-4437-B3BA-FE8A29831BFF}" dt="2022-05-20T18:55:42.223" v="12139" actId="313"/>
          <ac:spMkLst>
            <pc:docMk/>
            <pc:sldMk cId="3856743809" sldId="307"/>
            <ac:spMk id="54" creationId="{26D453CE-3908-4D90-D256-C86573568C92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856743809" sldId="307"/>
            <ac:spMk id="95" creationId="{806DDA0D-05E2-3B32-18C5-C0EBEE933E10}"/>
          </ac:spMkLst>
        </pc:spChg>
        <pc:spChg chg="del">
          <ac:chgData name="Sudvarg, Marion" userId="2bb9b31b-5f3c-4f72-8e1f-41eb276ee9c6" providerId="ADAL" clId="{31021B10-09B2-4437-B3BA-FE8A29831BFF}" dt="2022-05-14T03:45:01.179" v="6557" actId="478"/>
          <ac:spMkLst>
            <pc:docMk/>
            <pc:sldMk cId="3856743809" sldId="307"/>
            <ac:spMk id="97" creationId="{5A0DC99D-7DBD-6274-430D-95F029EEF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0" creationId="{7AE34A92-47A8-8C3E-6DA3-D6C7D662F2CA}"/>
          </ac:spMkLst>
        </pc:spChg>
        <pc:spChg chg="add del mod">
          <ac:chgData name="Sudvarg, Marion" userId="2bb9b31b-5f3c-4f72-8e1f-41eb276ee9c6" providerId="ADAL" clId="{31021B10-09B2-4437-B3BA-FE8A29831BFF}" dt="2022-05-14T05:19:58.954" v="7420"/>
          <ac:spMkLst>
            <pc:docMk/>
            <pc:sldMk cId="3856743809" sldId="307"/>
            <ac:spMk id="103" creationId="{F8FB55BE-18EC-3FC9-CEDF-C6EA7A8A2C49}"/>
          </ac:spMkLst>
        </pc:spChg>
        <pc:spChg chg="add mod">
          <ac:chgData name="Sudvarg, Marion" userId="2bb9b31b-5f3c-4f72-8e1f-41eb276ee9c6" providerId="ADAL" clId="{31021B10-09B2-4437-B3BA-FE8A29831BFF}" dt="2022-05-14T05:24:02.623" v="7679" actId="20577"/>
          <ac:spMkLst>
            <pc:docMk/>
            <pc:sldMk cId="3856743809" sldId="307"/>
            <ac:spMk id="104" creationId="{88B1196F-5C03-4102-9A42-EBF524433F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4" creationId="{C1C5F1A7-C6F9-B787-2892-D7680586B4E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5" creationId="{DC1F88BA-6C6C-1DAC-BAAE-0FCA74DAAC2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6" creationId="{609CDF1E-2B70-EABD-55C4-DD21DB2E230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7" creationId="{2B4EA4A6-30F6-F64E-B522-8F25021BB6E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8" creationId="{B6F53F5E-5B63-7759-11A6-9A3951A139A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9" creationId="{3EDF4CA3-07E0-509A-27A8-5D65B4EA7E5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0" creationId="{3612105E-3F65-AEF8-BD2E-9BAFF706637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1" creationId="{119BE48F-BDFC-9E69-39BF-D991F9710F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2" creationId="{1118E7B8-2F80-4C46-A358-E72CFC5FA78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3" creationId="{AD152D7F-A36B-969E-15EB-28EF35E342B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4" creationId="{B6FD67E9-0A09-5F65-E535-DF35DCAD629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5" creationId="{094C4FEB-28F9-D444-5BB2-20391886895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6" creationId="{906497B6-592B-BD2B-C9A5-0765F9CF5E6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7" creationId="{62259E4C-DBCE-BC97-5F91-0182AB3BCDD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8" creationId="{7CDCE4EF-D925-C03C-BDA0-CEE44EE042F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9" creationId="{62F04E89-4DA5-CF5C-9AA4-BDAC8526246B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0" creationId="{3B14FC43-B0F3-47CE-DC82-5FD1B3D8AB8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1" creationId="{FA0A1533-B83E-E493-F35C-EAF7C55EA9A3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2" creationId="{AFEBB592-B610-C486-FA27-6128B4C9AD11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3" creationId="{0BEBD95F-42F5-4E13-D7FE-A67643228873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4" creationId="{821FB6F7-6190-78A0-0F8B-4B5BF2CD6C17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5" creationId="{DBF78EC5-5D25-34C4-FF7F-6C89B355653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6" creationId="{CA1F2165-4D92-B459-C362-C87327EE0CC5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7" creationId="{4235CE46-C51D-D3CE-37D8-93E2674EC278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8" creationId="{70457523-EF34-8C53-5281-852DCF7F6732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9" creationId="{DCD2AB19-4A95-55C5-0986-7502177FD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0" creationId="{168E7E7D-2082-6018-50DC-FBF0F7D6DDF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1" creationId="{41FC8E88-0C82-8F94-7770-95CBBE1664F5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2" creationId="{0EFFDE1D-063F-14EF-FE41-6ECE99B5CE0F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3" creationId="{E9F336C7-22D6-E53E-B1B8-082B4BBBB000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4" creationId="{D552FA56-FAF0-6E6D-7C64-E1E3F9097125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5" creationId="{7C4C221F-5496-DD2F-83B3-3ECA80F71630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6" creationId="{B9F7675D-8128-702B-57D6-F2A8A248194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7" creationId="{18CB9459-9E50-2B95-F923-D91F0D4B0D3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8" creationId="{4341EA79-3993-2E04-DB67-B794F99E22AF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69" creationId="{D294BE57-A645-082E-33BA-4DCC188BF251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70" creationId="{C3556BE5-EF6B-9ACC-FB51-7CDF7AA8CDA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1" creationId="{AD560721-98CB-D222-F80B-8983F1B7982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2" creationId="{BEB4C193-B6C1-F46C-29A5-4B9653928B1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3" creationId="{8457AE54-ABE0-E70D-7A4A-5477E5D774D2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4" creationId="{C021A638-F417-68CA-C875-775D9C06722D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5" creationId="{C192ED01-CA37-A623-955B-A207BA8D4CAB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6" creationId="{3CF34896-3D82-B438-B994-CE21D7209218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7" creationId="{2BA7771A-4D3B-AFF1-75F7-7AF474321F9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8" creationId="{8DF79994-88F8-9664-889D-0F2AA6E56B0C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9" creationId="{6DB48D81-C970-7E21-5FE8-61C5BBCF1ACD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0" creationId="{0BD0887C-C460-7AE8-E429-09B58C53AA25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1" creationId="{DBEE0CE1-D05F-10E2-2759-F20172754E0F}"/>
          </ac:spMkLst>
        </pc:spChg>
        <pc:grpChg chg="add mod">
          <ac:chgData name="Sudvarg, Marion" userId="2bb9b31b-5f3c-4f72-8e1f-41eb276ee9c6" providerId="ADAL" clId="{31021B10-09B2-4437-B3BA-FE8A29831BFF}" dt="2022-05-14T03:45:39.849" v="6559" actId="164"/>
          <ac:grpSpMkLst>
            <pc:docMk/>
            <pc:sldMk cId="3856743809" sldId="307"/>
            <ac:grpSpMk id="3" creationId="{2FE83784-F786-1B0B-1845-AC37F5D0ACF5}"/>
          </ac:grpSpMkLst>
        </pc:grpChg>
        <pc:grpChg chg="del">
          <ac:chgData name="Sudvarg, Marion" userId="2bb9b31b-5f3c-4f72-8e1f-41eb276ee9c6" providerId="ADAL" clId="{31021B10-09B2-4437-B3BA-FE8A29831BFF}" dt="2022-05-14T03:45:33.413" v="6558" actId="165"/>
          <ac:grpSpMkLst>
            <pc:docMk/>
            <pc:sldMk cId="3856743809" sldId="307"/>
            <ac:grpSpMk id="6" creationId="{E865E7DD-321F-0409-6380-96142B8B2FE6}"/>
          </ac:grpSpMkLst>
        </pc:grpChg>
        <pc:grpChg chg="add mod">
          <ac:chgData name="Sudvarg, Marion" userId="2bb9b31b-5f3c-4f72-8e1f-41eb276ee9c6" providerId="ADAL" clId="{31021B10-09B2-4437-B3BA-FE8A29831BFF}" dt="2022-05-14T03:45:49.180" v="6560" actId="164"/>
          <ac:grpSpMkLst>
            <pc:docMk/>
            <pc:sldMk cId="3856743809" sldId="307"/>
            <ac:grpSpMk id="96" creationId="{4734CB9F-8E95-F8E6-9D52-1970725559BC}"/>
          </ac:grpSpMkLst>
        </pc:grpChg>
        <pc:grpChg chg="add mod">
          <ac:chgData name="Sudvarg, Marion" userId="2bb9b31b-5f3c-4f72-8e1f-41eb276ee9c6" providerId="ADAL" clId="{31021B10-09B2-4437-B3BA-FE8A29831BFF}" dt="2022-05-14T03:45:54.282" v="6561" actId="164"/>
          <ac:grpSpMkLst>
            <pc:docMk/>
            <pc:sldMk cId="3856743809" sldId="307"/>
            <ac:grpSpMk id="98" creationId="{03E421AC-8B6D-62C4-681E-7ECBC563C8D1}"/>
          </ac:grpSpMkLst>
        </pc:grpChg>
        <pc:grpChg chg="add mod">
          <ac:chgData name="Sudvarg, Marion" userId="2bb9b31b-5f3c-4f72-8e1f-41eb276ee9c6" providerId="ADAL" clId="{31021B10-09B2-4437-B3BA-FE8A29831BFF}" dt="2022-05-14T03:45:59.117" v="6562" actId="164"/>
          <ac:grpSpMkLst>
            <pc:docMk/>
            <pc:sldMk cId="3856743809" sldId="307"/>
            <ac:grpSpMk id="101" creationId="{42015F0B-297A-30ED-DAA5-B3CE4671C358}"/>
          </ac:grpSpMkLst>
        </pc:grpChg>
        <pc:grpChg chg="add mod">
          <ac:chgData name="Sudvarg, Marion" userId="2bb9b31b-5f3c-4f72-8e1f-41eb276ee9c6" providerId="ADAL" clId="{31021B10-09B2-4437-B3BA-FE8A29831BFF}" dt="2022-05-14T03:46:03.320" v="6563" actId="164"/>
          <ac:grpSpMkLst>
            <pc:docMk/>
            <pc:sldMk cId="3856743809" sldId="307"/>
            <ac:grpSpMk id="102" creationId="{43A1516F-2958-28E5-B31B-9E7B78EF191C}"/>
          </ac:grpSpMkLst>
        </pc:grpChg>
        <pc:grpChg chg="del">
          <ac:chgData name="Sudvarg, Marion" userId="2bb9b31b-5f3c-4f72-8e1f-41eb276ee9c6" providerId="ADAL" clId="{31021B10-09B2-4437-B3BA-FE8A29831BFF}" dt="2022-05-14T03:45:01.179" v="6557" actId="478"/>
          <ac:grpSpMkLst>
            <pc:docMk/>
            <pc:sldMk cId="3856743809" sldId="307"/>
            <ac:grpSpMk id="183" creationId="{7486B1E3-37A7-5BFC-31F8-73DDB8D6745C}"/>
          </ac:grpSpMkLst>
        </pc:grpChg>
      </pc:sldChg>
      <pc:sldChg chg="addSp delSp modSp add mod ord modAnim">
        <pc:chgData name="Sudvarg, Marion" userId="2bb9b31b-5f3c-4f72-8e1f-41eb276ee9c6" providerId="ADAL" clId="{31021B10-09B2-4437-B3BA-FE8A29831BFF}" dt="2022-05-20T19:29:37.709" v="12967"/>
        <pc:sldMkLst>
          <pc:docMk/>
          <pc:sldMk cId="3936886364" sldId="308"/>
        </pc:sldMkLst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936886364" sldId="308"/>
            <ac:spMk id="102" creationId="{536B3FCA-F55D-239A-4719-C7D7C86D7656}"/>
          </ac:spMkLst>
        </pc:spChg>
        <pc:spChg chg="mod">
          <ac:chgData name="Sudvarg, Marion" userId="2bb9b31b-5f3c-4f72-8e1f-41eb276ee9c6" providerId="ADAL" clId="{31021B10-09B2-4437-B3BA-FE8A29831BFF}" dt="2022-05-20T18:55:57.814" v="12155" actId="313"/>
          <ac:spMkLst>
            <pc:docMk/>
            <pc:sldMk cId="3936886364" sldId="308"/>
            <ac:spMk id="103" creationId="{D34ACD85-F97D-5C14-BD5B-30682FED2DD3}"/>
          </ac:spMkLst>
        </pc:spChg>
        <pc:spChg chg="mod">
          <ac:chgData name="Sudvarg, Marion" userId="2bb9b31b-5f3c-4f72-8e1f-41eb276ee9c6" providerId="ADAL" clId="{31021B10-09B2-4437-B3BA-FE8A29831BFF}" dt="2022-05-20T18:55:58.125" v="12156" actId="313"/>
          <ac:spMkLst>
            <pc:docMk/>
            <pc:sldMk cId="3936886364" sldId="308"/>
            <ac:spMk id="104" creationId="{1F7F2E68-FF72-6E41-95C8-CB7802AACCDA}"/>
          </ac:spMkLst>
        </pc:spChg>
        <pc:spChg chg="mod">
          <ac:chgData name="Sudvarg, Marion" userId="2bb9b31b-5f3c-4f72-8e1f-41eb276ee9c6" providerId="ADAL" clId="{31021B10-09B2-4437-B3BA-FE8A29831BFF}" dt="2022-05-20T18:55:58.298" v="12157" actId="313"/>
          <ac:spMkLst>
            <pc:docMk/>
            <pc:sldMk cId="3936886364" sldId="308"/>
            <ac:spMk id="105" creationId="{2788A534-99A2-99AF-3CB4-A29F984C4D90}"/>
          </ac:spMkLst>
        </pc:spChg>
        <pc:spChg chg="mod">
          <ac:chgData name="Sudvarg, Marion" userId="2bb9b31b-5f3c-4f72-8e1f-41eb276ee9c6" providerId="ADAL" clId="{31021B10-09B2-4437-B3BA-FE8A29831BFF}" dt="2022-05-20T18:55:58.588" v="12158" actId="313"/>
          <ac:spMkLst>
            <pc:docMk/>
            <pc:sldMk cId="3936886364" sldId="308"/>
            <ac:spMk id="106" creationId="{2357335C-C64A-9659-58FD-F4313BFC42E0}"/>
          </ac:spMkLst>
        </pc:spChg>
        <pc:spChg chg="mod">
          <ac:chgData name="Sudvarg, Marion" userId="2bb9b31b-5f3c-4f72-8e1f-41eb276ee9c6" providerId="ADAL" clId="{31021B10-09B2-4437-B3BA-FE8A29831BFF}" dt="2022-05-20T18:55:59.092" v="12159" actId="313"/>
          <ac:spMkLst>
            <pc:docMk/>
            <pc:sldMk cId="3936886364" sldId="308"/>
            <ac:spMk id="107" creationId="{2D1B3EBA-8592-66EE-FD00-DFD2435EE5DC}"/>
          </ac:spMkLst>
        </pc:spChg>
        <pc:spChg chg="mod">
          <ac:chgData name="Sudvarg, Marion" userId="2bb9b31b-5f3c-4f72-8e1f-41eb276ee9c6" providerId="ADAL" clId="{31021B10-09B2-4437-B3BA-FE8A29831BFF}" dt="2022-05-20T18:55:59.314" v="12160" actId="313"/>
          <ac:spMkLst>
            <pc:docMk/>
            <pc:sldMk cId="3936886364" sldId="308"/>
            <ac:spMk id="108" creationId="{04D0DDFE-1D79-C370-D7BD-A0C5224A8349}"/>
          </ac:spMkLst>
        </pc:spChg>
        <pc:spChg chg="mod">
          <ac:chgData name="Sudvarg, Marion" userId="2bb9b31b-5f3c-4f72-8e1f-41eb276ee9c6" providerId="ADAL" clId="{31021B10-09B2-4437-B3BA-FE8A29831BFF}" dt="2022-05-20T18:55:59.520" v="12161" actId="313"/>
          <ac:spMkLst>
            <pc:docMk/>
            <pc:sldMk cId="3936886364" sldId="308"/>
            <ac:spMk id="109" creationId="{D725196B-6AB5-5A6A-75B6-FBB8DEFCA58D}"/>
          </ac:spMkLst>
        </pc:spChg>
        <pc:spChg chg="mod">
          <ac:chgData name="Sudvarg, Marion" userId="2bb9b31b-5f3c-4f72-8e1f-41eb276ee9c6" providerId="ADAL" clId="{31021B10-09B2-4437-B3BA-FE8A29831BFF}" dt="2022-05-20T18:55:59.675" v="12162" actId="313"/>
          <ac:spMkLst>
            <pc:docMk/>
            <pc:sldMk cId="3936886364" sldId="308"/>
            <ac:spMk id="121" creationId="{1307C4AD-1795-3C1A-8139-9DE66ECFCD21}"/>
          </ac:spMkLst>
        </pc:spChg>
        <pc:spChg chg="mod">
          <ac:chgData name="Sudvarg, Marion" userId="2bb9b31b-5f3c-4f72-8e1f-41eb276ee9c6" providerId="ADAL" clId="{31021B10-09B2-4437-B3BA-FE8A29831BFF}" dt="2022-05-20T18:56:00.141" v="12163" actId="313"/>
          <ac:spMkLst>
            <pc:docMk/>
            <pc:sldMk cId="3936886364" sldId="308"/>
            <ac:spMk id="122" creationId="{C4D49EFF-64E3-8AC1-7542-9A2FB3020233}"/>
          </ac:spMkLst>
        </pc:spChg>
        <pc:spChg chg="mod">
          <ac:chgData name="Sudvarg, Marion" userId="2bb9b31b-5f3c-4f72-8e1f-41eb276ee9c6" providerId="ADAL" clId="{31021B10-09B2-4437-B3BA-FE8A29831BFF}" dt="2022-05-20T18:56:00.538" v="12164" actId="313"/>
          <ac:spMkLst>
            <pc:docMk/>
            <pc:sldMk cId="3936886364" sldId="308"/>
            <ac:spMk id="123" creationId="{4F7375D1-C89C-E268-0CBF-AD9420A11ABE}"/>
          </ac:spMkLst>
        </pc:spChg>
        <pc:spChg chg="mod">
          <ac:chgData name="Sudvarg, Marion" userId="2bb9b31b-5f3c-4f72-8e1f-41eb276ee9c6" providerId="ADAL" clId="{31021B10-09B2-4437-B3BA-FE8A29831BFF}" dt="2022-05-20T18:56:01.212" v="12165" actId="313"/>
          <ac:spMkLst>
            <pc:docMk/>
            <pc:sldMk cId="3936886364" sldId="308"/>
            <ac:spMk id="124" creationId="{B306F992-67FF-7DDF-AC56-A593332CC866}"/>
          </ac:spMkLst>
        </pc:spChg>
        <pc:spChg chg="mod">
          <ac:chgData name="Sudvarg, Marion" userId="2bb9b31b-5f3c-4f72-8e1f-41eb276ee9c6" providerId="ADAL" clId="{31021B10-09B2-4437-B3BA-FE8A29831BFF}" dt="2022-05-20T18:56:02.382" v="12166" actId="313"/>
          <ac:spMkLst>
            <pc:docMk/>
            <pc:sldMk cId="3936886364" sldId="308"/>
            <ac:spMk id="125" creationId="{082148CB-65F7-8611-FE5E-5597E7CC144D}"/>
          </ac:spMkLst>
        </pc:spChg>
        <pc:spChg chg="mod">
          <ac:chgData name="Sudvarg, Marion" userId="2bb9b31b-5f3c-4f72-8e1f-41eb276ee9c6" providerId="ADAL" clId="{31021B10-09B2-4437-B3BA-FE8A29831BFF}" dt="2022-05-20T18:56:02.828" v="12167" actId="313"/>
          <ac:spMkLst>
            <pc:docMk/>
            <pc:sldMk cId="3936886364" sldId="308"/>
            <ac:spMk id="126" creationId="{6AC446F7-642D-6C0C-E540-39E11DE5BD66}"/>
          </ac:spMkLst>
        </pc:spChg>
        <pc:spChg chg="mod">
          <ac:chgData name="Sudvarg, Marion" userId="2bb9b31b-5f3c-4f72-8e1f-41eb276ee9c6" providerId="ADAL" clId="{31021B10-09B2-4437-B3BA-FE8A29831BFF}" dt="2022-05-20T18:56:03.372" v="12168" actId="313"/>
          <ac:spMkLst>
            <pc:docMk/>
            <pc:sldMk cId="3936886364" sldId="308"/>
            <ac:spMk id="127" creationId="{E27BB57B-BA00-B05C-CEB4-78360FC2592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5:23:58.913" v="7669" actId="20577"/>
          <ac:spMkLst>
            <pc:docMk/>
            <pc:sldMk cId="3936886364" sldId="308"/>
            <ac:spMk id="187" creationId="{D0359AFA-0555-A586-123E-7B1300DCAE8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2" creationId="{08305A2E-D328-1118-DB0F-9F2146235C3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3" creationId="{2223A18B-7E14-9F1B-A8FB-073F84C2976C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4" creationId="{1F6164D5-CB96-D55F-C920-C145A9B03B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5" creationId="{97A1E046-5E18-9496-D707-565CD59EFBDB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6" creationId="{120F3A4A-DF58-E196-F3E8-395819947A6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7" creationId="{D7BEE1B3-2411-6F19-ED3F-AE44EC58D95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8" creationId="{7366511A-ED3D-5A0D-5048-EEAA8758735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9" creationId="{0DE3A9E9-CAFB-1B41-0921-B8A647F48FC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0" creationId="{5CA7977A-2D0D-1C82-70C2-B09E9F39BB0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1" creationId="{3F3A7821-7B69-D66C-9DDF-4389B4B40CB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2" creationId="{0339C027-D69B-C893-6D7B-DFC973F34F8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3" creationId="{2948A518-0980-CA0A-8BD2-C7A49FB6FF7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4" creationId="{BE55478E-46DC-CA0A-E13F-466E965009F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5" creationId="{FEC22E89-2CCD-6EF7-CC01-F1F357DA43C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6" creationId="{67C45F54-129F-E5EE-28F4-030CE199B01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7" creationId="{E749DE8A-B12C-098B-CA0E-FCC8E67623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8" creationId="{0B0F13EF-E053-B92F-D130-2517F9B283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9" creationId="{A389875E-856A-7214-7963-270A0D7A85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0" creationId="{3320BE37-E25E-307E-841A-C3F32CA1FDC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1" creationId="{05539D0D-AF5A-AE27-ADF0-630AAB8E087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2" creationId="{58D3168C-CCA2-2B8B-1C27-3807B4EB526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3" creationId="{EC0A32CB-9D0B-2945-A6CD-A6703B3E072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4" creationId="{F350722C-0E55-1468-D9F1-1582111F7A4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5" creationId="{D670B82A-2773-3157-EB7F-2FFA19F84EC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6" creationId="{973BEC14-3FEF-26BA-AE6E-F729F6BF292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7" creationId="{A69FD657-0135-8942-E0A8-BCBCB5951A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8" creationId="{68CA74F2-9D14-BCF5-7ACD-3B4A11425D2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9" creationId="{28DFCE2D-E8B8-8102-7AB0-4B600AB74C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0" creationId="{693D19F6-49E7-D49E-4BD0-14D4E863D1E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1" creationId="{AA199D03-27B6-A0BF-CDE8-6E1402A1FDA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2" creationId="{D8EE119F-4B2F-24D6-1D7E-A2ED7BF248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3" creationId="{07706C0E-58F7-38CC-F1BF-09B2A23939E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4" creationId="{890754F5-26BE-67BA-2A84-2EBBD32BFC9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5" creationId="{47AE2479-1CB0-3DD6-381A-B4576F5DFE0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6" creationId="{7241D1DB-903D-C9C0-E602-2E53E343C4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7" creationId="{E99FD35F-D474-B4C2-6D50-6DA1402B73D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8" creationId="{E2BFE8CE-A931-0F8C-A32C-8C7F615510D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9" creationId="{449D554D-C750-07CA-AC7C-E2ED34ECC92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0" creationId="{EAED4566-D78C-1A71-2913-12A44A2A8AA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1" creationId="{13352DD3-D69A-15CB-11C7-1D0BA20FDDD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2" creationId="{6B986AF5-A1BF-4BFD-B662-8412A199D5D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3" creationId="{C3A54C95-27B0-B1B6-FDF8-BEEEA68D37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4" creationId="{3B55A436-1147-F375-3B60-74C6003A56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5" creationId="{11E04940-6002-EB89-E273-0D6E71D74D3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6" creationId="{8386D17E-B30F-FDD4-DFE1-0DD1968BD11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7" creationId="{36185414-F88F-CBE4-CD2E-FD40377BB2A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8" creationId="{A513F141-796C-5F55-6360-6010351C939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9" creationId="{BF04A106-41C9-2EC5-705A-D306C012D1F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4" creationId="{F0150B6D-C889-9057-CB1D-2C419306CC67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9" creationId="{5375348F-DA8B-1455-C3C7-0E270118F380}"/>
          </ac:spMkLst>
        </pc:s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39" creationId="{25675094-A2D0-049A-8DDB-DCB0FA1FEEA4}"/>
          </ac:grpSpMkLst>
        </pc:gr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40" creationId="{EFFAE6D3-FDA0-5FD9-0C64-2469FAF22326}"/>
          </ac:grpSpMkLst>
        </pc:grpChg>
      </pc:sldChg>
      <pc:sldChg chg="modSp add del mod">
        <pc:chgData name="Sudvarg, Marion" userId="2bb9b31b-5f3c-4f72-8e1f-41eb276ee9c6" providerId="ADAL" clId="{31021B10-09B2-4437-B3BA-FE8A29831BFF}" dt="2022-05-16T12:56:40.816" v="11835" actId="47"/>
        <pc:sldMkLst>
          <pc:docMk/>
          <pc:sldMk cId="4018266773" sldId="309"/>
        </pc:sldMkLst>
        <pc:spChg chg="mod">
          <ac:chgData name="Sudvarg, Marion" userId="2bb9b31b-5f3c-4f72-8e1f-41eb276ee9c6" providerId="ADAL" clId="{31021B10-09B2-4437-B3BA-FE8A29831BFF}" dt="2022-05-14T04:48:44.052" v="6767" actId="207"/>
          <ac:spMkLst>
            <pc:docMk/>
            <pc:sldMk cId="4018266773" sldId="309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3.608" v="11836" actId="47"/>
        <pc:sldMkLst>
          <pc:docMk/>
          <pc:sldMk cId="3287059690" sldId="310"/>
        </pc:sldMkLst>
        <pc:spChg chg="mod">
          <ac:chgData name="Sudvarg, Marion" userId="2bb9b31b-5f3c-4f72-8e1f-41eb276ee9c6" providerId="ADAL" clId="{31021B10-09B2-4437-B3BA-FE8A29831BFF}" dt="2022-05-14T04:49:26.667" v="6770" actId="207"/>
          <ac:spMkLst>
            <pc:docMk/>
            <pc:sldMk cId="3287059690" sldId="31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6.169" v="11837" actId="47"/>
        <pc:sldMkLst>
          <pc:docMk/>
          <pc:sldMk cId="2059262143" sldId="311"/>
        </pc:sldMkLst>
        <pc:spChg chg="mod">
          <ac:chgData name="Sudvarg, Marion" userId="2bb9b31b-5f3c-4f72-8e1f-41eb276ee9c6" providerId="ADAL" clId="{31021B10-09B2-4437-B3BA-FE8A29831BFF}" dt="2022-05-14T04:55:14.595" v="6839" actId="207"/>
          <ac:spMkLst>
            <pc:docMk/>
            <pc:sldMk cId="2059262143" sldId="311"/>
            <ac:spMk id="3" creationId="{71702CEB-3F33-3388-8C23-6BF848233344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31T21:53:19.856" v="18401"/>
        <pc:sldMkLst>
          <pc:docMk/>
          <pc:sldMk cId="2344486571" sldId="312"/>
        </pc:sldMkLst>
        <pc:spChg chg="mod">
          <ac:chgData name="Sudvarg, Marion" userId="2bb9b31b-5f3c-4f72-8e1f-41eb276ee9c6" providerId="ADAL" clId="{31021B10-09B2-4437-B3BA-FE8A29831BFF}" dt="2022-05-16T12:55:57.972" v="11830" actId="20577"/>
          <ac:spMkLst>
            <pc:docMk/>
            <pc:sldMk cId="2344486571" sldId="31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7:53.970" v="8440" actId="27636"/>
          <ac:spMkLst>
            <pc:docMk/>
            <pc:sldMk cId="2344486571" sldId="312"/>
            <ac:spMk id="3" creationId="{454784A9-A604-0B62-D20A-3E5502679711}"/>
          </ac:spMkLst>
        </pc:spChg>
      </pc:sldChg>
      <pc:sldChg chg="modSp add del mod ord modShow modNotesTx">
        <pc:chgData name="Sudvarg, Marion" userId="2bb9b31b-5f3c-4f72-8e1f-41eb276ee9c6" providerId="ADAL" clId="{31021B10-09B2-4437-B3BA-FE8A29831BFF}" dt="2022-05-31T22:16:24.001" v="18876"/>
        <pc:sldMkLst>
          <pc:docMk/>
          <pc:sldMk cId="2826780264" sldId="313"/>
        </pc:sldMkLst>
        <pc:spChg chg="mod">
          <ac:chgData name="Sudvarg, Marion" userId="2bb9b31b-5f3c-4f72-8e1f-41eb276ee9c6" providerId="ADAL" clId="{31021B10-09B2-4437-B3BA-FE8A29831BFF}" dt="2022-05-14T05:16:47.982" v="7403" actId="20577"/>
          <ac:spMkLst>
            <pc:docMk/>
            <pc:sldMk cId="2826780264" sldId="313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8:04.280" v="8450" actId="20577"/>
          <ac:spMkLst>
            <pc:docMk/>
            <pc:sldMk cId="2826780264" sldId="313"/>
            <ac:spMk id="3" creationId="{454784A9-A604-0B62-D20A-3E5502679711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9.050" v="11838" actId="47"/>
        <pc:sldMkLst>
          <pc:docMk/>
          <pc:sldMk cId="323551315" sldId="314"/>
        </pc:sldMkLst>
        <pc:spChg chg="mod">
          <ac:chgData name="Sudvarg, Marion" userId="2bb9b31b-5f3c-4f72-8e1f-41eb276ee9c6" providerId="ADAL" clId="{31021B10-09B2-4437-B3BA-FE8A29831BFF}" dt="2022-05-14T05:25:30.159" v="7721" actId="207"/>
          <ac:spMkLst>
            <pc:docMk/>
            <pc:sldMk cId="323551315" sldId="314"/>
            <ac:spMk id="3" creationId="{71702CEB-3F33-3388-8C23-6BF848233344}"/>
          </ac:spMkLst>
        </pc:spChg>
      </pc:sldChg>
      <pc:sldChg chg="new del">
        <pc:chgData name="Sudvarg, Marion" userId="2bb9b31b-5f3c-4f72-8e1f-41eb276ee9c6" providerId="ADAL" clId="{31021B10-09B2-4437-B3BA-FE8A29831BFF}" dt="2022-05-14T05:20:10.371" v="7422" actId="680"/>
        <pc:sldMkLst>
          <pc:docMk/>
          <pc:sldMk cId="469405160" sldId="314"/>
        </pc:sldMkLst>
      </pc:sldChg>
      <pc:sldChg chg="add del">
        <pc:chgData name="Sudvarg, Marion" userId="2bb9b31b-5f3c-4f72-8e1f-41eb276ee9c6" providerId="ADAL" clId="{31021B10-09B2-4437-B3BA-FE8A29831BFF}" dt="2022-05-14T05:17:00.296" v="7411" actId="47"/>
        <pc:sldMkLst>
          <pc:docMk/>
          <pc:sldMk cId="2998673995" sldId="314"/>
        </pc:sldMkLst>
      </pc:sldChg>
      <pc:sldChg chg="addSp delSp modSp new mod ord modAnim">
        <pc:chgData name="Sudvarg, Marion" userId="2bb9b31b-5f3c-4f72-8e1f-41eb276ee9c6" providerId="ADAL" clId="{31021B10-09B2-4437-B3BA-FE8A29831BFF}" dt="2022-05-22T05:22:18.819" v="13333"/>
        <pc:sldMkLst>
          <pc:docMk/>
          <pc:sldMk cId="2734678909" sldId="315"/>
        </pc:sldMkLst>
        <pc:spChg chg="mod">
          <ac:chgData name="Sudvarg, Marion" userId="2bb9b31b-5f3c-4f72-8e1f-41eb276ee9c6" providerId="ADAL" clId="{31021B10-09B2-4437-B3BA-FE8A29831BFF}" dt="2022-05-14T05:35:53.487" v="8268" actId="20577"/>
          <ac:spMkLst>
            <pc:docMk/>
            <pc:sldMk cId="2734678909" sldId="315"/>
            <ac:spMk id="2" creationId="{F653B337-9C5A-3CDD-42BB-FF648E5B7289}"/>
          </ac:spMkLst>
        </pc:spChg>
        <pc:spChg chg="del">
          <ac:chgData name="Sudvarg, Marion" userId="2bb9b31b-5f3c-4f72-8e1f-41eb276ee9c6" providerId="ADAL" clId="{31021B10-09B2-4437-B3BA-FE8A29831BFF}" dt="2022-05-14T05:39:41.320" v="8465" actId="478"/>
          <ac:spMkLst>
            <pc:docMk/>
            <pc:sldMk cId="2734678909" sldId="315"/>
            <ac:spMk id="3" creationId="{B1F805D2-FD5D-2D58-DFE5-ABC3BBECD128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6" creationId="{3397D066-1E4A-3EB9-B295-9A06C2EF939E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7" creationId="{B7183E91-E63D-FD18-3BEA-FD86999F5C37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8" creationId="{F8ABAFA2-18D8-4D39-0E8A-FFAEA14BCC00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10" creationId="{A1AF326A-8FF0-2F16-DF32-5F9F8C50CE0D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3" creationId="{5D40B008-3792-BF6C-DE34-5ADFAD8DABDE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4" creationId="{FD4484A4-C748-F9C9-F686-6EE0439196DF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5" creationId="{1084809C-781C-B539-2B07-4B1D8D92676C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6" creationId="{0439A906-10F3-5EDB-8C9B-0F1336610128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7" creationId="{C15B17B1-A3EC-F7AA-4964-191461DB1322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18" creationId="{15DFED02-FCB2-2877-3B91-73AC1C94EDEB}"/>
          </ac:spMkLst>
        </pc:spChg>
        <pc:spChg chg="add mod">
          <ac:chgData name="Sudvarg, Marion" userId="2bb9b31b-5f3c-4f72-8e1f-41eb276ee9c6" providerId="ADAL" clId="{31021B10-09B2-4437-B3BA-FE8A29831BFF}" dt="2022-05-14T05:45:14.050" v="8489" actId="207"/>
          <ac:spMkLst>
            <pc:docMk/>
            <pc:sldMk cId="2734678909" sldId="315"/>
            <ac:spMk id="19" creationId="{F6420E5F-952C-4562-9DCD-A63246FA171B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20" creationId="{70A82A33-CF00-E906-8856-39A1DF4890B4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3" creationId="{521B9EDD-A635-87AB-1F5E-85A0B5F5701A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4" creationId="{52F48139-B993-C4B4-EE03-5BF271746FAF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5" creationId="{E0FF4255-44A2-E9F2-08E1-A43B87CBAAAD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36" creationId="{CF7058BF-1298-CD28-BFBD-EFA4AEF1B69B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7" creationId="{235F256F-04D5-7611-E9F1-CC55CE690235}"/>
          </ac:spMkLst>
        </pc:spChg>
        <pc:spChg chg="add mod">
          <ac:chgData name="Sudvarg, Marion" userId="2bb9b31b-5f3c-4f72-8e1f-41eb276ee9c6" providerId="ADAL" clId="{31021B10-09B2-4437-B3BA-FE8A29831BFF}" dt="2022-05-14T05:55:58.499" v="9340" actId="14100"/>
          <ac:spMkLst>
            <pc:docMk/>
            <pc:sldMk cId="2734678909" sldId="315"/>
            <ac:spMk id="40" creationId="{7CBFE086-85D6-F3B6-3FED-E28A7020CCA9}"/>
          </ac:spMkLst>
        </pc:sp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9" creationId="{785D8A86-90D8-704D-1775-286B6E6E1EF7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1" creationId="{A8BA8809-55C9-CCA6-6834-A5D502400468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2" creationId="{2F71CCCC-526A-A7DD-F7A4-808DE562370D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1" creationId="{5E172C1A-4C5C-C57B-A204-E80D822D0D6E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2" creationId="{B21F00D1-DB51-92A4-7DE7-EF78B197BBB9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3" creationId="{6534DF7C-029A-B24C-374B-3A83E2F08FA5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4" creationId="{371CA8F7-4939-A1CA-FBB6-EFBDBB71946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5" creationId="{5404D14A-BE0C-922E-D340-53D251DEF01B}"/>
          </ac:cxnSpMkLst>
        </pc:cxnChg>
        <pc:cxnChg chg="add mod ord">
          <ac:chgData name="Sudvarg, Marion" userId="2bb9b31b-5f3c-4f72-8e1f-41eb276ee9c6" providerId="ADAL" clId="{31021B10-09B2-4437-B3BA-FE8A29831BFF}" dt="2022-05-14T05:44:59.961" v="8488" actId="166"/>
          <ac:cxnSpMkLst>
            <pc:docMk/>
            <pc:sldMk cId="2734678909" sldId="315"/>
            <ac:cxnSpMk id="26" creationId="{C347F0D2-F41D-B5A0-4C15-F5318B12E986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7" creationId="{35051BF5-4762-59BB-6E0F-28618FCCF1B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8" creationId="{D9F4401C-F103-CB7B-6B07-754A0E240F9C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9" creationId="{6B1A0BA3-6E8B-9312-B651-C13C07FFFDDD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0" creationId="{AC17F240-2A5E-2F92-0576-F06856BB7D3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1" creationId="{84A52F34-65D6-8FA7-8184-9980CF3C25FE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2" creationId="{73F76E15-A19C-6186-5DF3-C5A1759CB462}"/>
          </ac:cxnSpMkLst>
        </pc:cxnChg>
        <pc:cxnChg chg="add mod">
          <ac:chgData name="Sudvarg, Marion" userId="2bb9b31b-5f3c-4f72-8e1f-41eb276ee9c6" providerId="ADAL" clId="{31021B10-09B2-4437-B3BA-FE8A29831BFF}" dt="2022-05-14T05:41:39.788" v="8474" actId="13822"/>
          <ac:cxnSpMkLst>
            <pc:docMk/>
            <pc:sldMk cId="2734678909" sldId="315"/>
            <ac:cxnSpMk id="39" creationId="{425404A2-A461-0F92-48D0-59F85330DA8F}"/>
          </ac:cxnSpMkLst>
        </pc:cxnChg>
      </pc:sldChg>
      <pc:sldChg chg="modSp new del mod ord modShow modNotesTx">
        <pc:chgData name="Sudvarg, Marion" userId="2bb9b31b-5f3c-4f72-8e1f-41eb276ee9c6" providerId="ADAL" clId="{31021B10-09B2-4437-B3BA-FE8A29831BFF}" dt="2022-05-31T21:53:25.771" v="18402" actId="47"/>
        <pc:sldMkLst>
          <pc:docMk/>
          <pc:sldMk cId="378866923" sldId="316"/>
        </pc:sldMkLst>
        <pc:spChg chg="mod">
          <ac:chgData name="Sudvarg, Marion" userId="2bb9b31b-5f3c-4f72-8e1f-41eb276ee9c6" providerId="ADAL" clId="{31021B10-09B2-4437-B3BA-FE8A29831BFF}" dt="2022-05-14T14:22:31.665" v="9512" actId="20577"/>
          <ac:spMkLst>
            <pc:docMk/>
            <pc:sldMk cId="378866923" sldId="316"/>
            <ac:spMk id="2" creationId="{870588C0-52CA-6254-226F-3F9E13DAFA74}"/>
          </ac:spMkLst>
        </pc:spChg>
        <pc:spChg chg="mod">
          <ac:chgData name="Sudvarg, Marion" userId="2bb9b31b-5f3c-4f72-8e1f-41eb276ee9c6" providerId="ADAL" clId="{31021B10-09B2-4437-B3BA-FE8A29831BFF}" dt="2022-05-14T14:41:46.093" v="10753" actId="114"/>
          <ac:spMkLst>
            <pc:docMk/>
            <pc:sldMk cId="378866923" sldId="316"/>
            <ac:spMk id="3" creationId="{9183974D-8727-44FD-6A36-9DF29470C521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10.057" v="18397"/>
        <pc:sldMkLst>
          <pc:docMk/>
          <pc:sldMk cId="3892648464" sldId="317"/>
        </pc:sldMkLst>
      </pc:sldChg>
      <pc:sldChg chg="modSp new del mod modNotesTx">
        <pc:chgData name="Sudvarg, Marion" userId="2bb9b31b-5f3c-4f72-8e1f-41eb276ee9c6" providerId="ADAL" clId="{31021B10-09B2-4437-B3BA-FE8A29831BFF}" dt="2022-05-31T21:24:32.408" v="17563" actId="47"/>
        <pc:sldMkLst>
          <pc:docMk/>
          <pc:sldMk cId="822663426" sldId="318"/>
        </pc:sldMkLst>
        <pc:spChg chg="mod">
          <ac:chgData name="Sudvarg, Marion" userId="2bb9b31b-5f3c-4f72-8e1f-41eb276ee9c6" providerId="ADAL" clId="{31021B10-09B2-4437-B3BA-FE8A29831BFF}" dt="2022-05-22T05:20:21.301" v="13331" actId="5793"/>
          <ac:spMkLst>
            <pc:docMk/>
            <pc:sldMk cId="822663426" sldId="318"/>
            <ac:spMk id="2" creationId="{A8951957-7D8A-C61D-464C-52658BF64148}"/>
          </ac:spMkLst>
        </pc:spChg>
      </pc:sldChg>
      <pc:sldChg chg="add mod modShow">
        <pc:chgData name="Sudvarg, Marion" userId="2bb9b31b-5f3c-4f72-8e1f-41eb276ee9c6" providerId="ADAL" clId="{31021B10-09B2-4437-B3BA-FE8A29831BFF}" dt="2022-05-20T19:31:31.322" v="12973" actId="729"/>
        <pc:sldMkLst>
          <pc:docMk/>
          <pc:sldMk cId="459093977" sldId="319"/>
        </pc:sldMkLst>
      </pc:sldChg>
      <pc:sldChg chg="add mod ord modShow">
        <pc:chgData name="Sudvarg, Marion" userId="2bb9b31b-5f3c-4f72-8e1f-41eb276ee9c6" providerId="ADAL" clId="{31021B10-09B2-4437-B3BA-FE8A29831BFF}" dt="2022-05-31T21:53:12.865" v="18399"/>
        <pc:sldMkLst>
          <pc:docMk/>
          <pc:sldMk cId="4109977211" sldId="320"/>
        </pc:sldMkLst>
      </pc:sldChg>
      <pc:sldChg chg="modSp new mod ord modNotesTx">
        <pc:chgData name="Sudvarg, Marion" userId="2bb9b31b-5f3c-4f72-8e1f-41eb276ee9c6" providerId="ADAL" clId="{31021B10-09B2-4437-B3BA-FE8A29831BFF}" dt="2022-06-02T02:53:30.352" v="19010" actId="20577"/>
        <pc:sldMkLst>
          <pc:docMk/>
          <pc:sldMk cId="3865874017" sldId="321"/>
        </pc:sldMkLst>
        <pc:spChg chg="mod">
          <ac:chgData name="Sudvarg, Marion" userId="2bb9b31b-5f3c-4f72-8e1f-41eb276ee9c6" providerId="ADAL" clId="{31021B10-09B2-4437-B3BA-FE8A29831BFF}" dt="2022-05-31T19:47:52.963" v="14989" actId="20577"/>
          <ac:spMkLst>
            <pc:docMk/>
            <pc:sldMk cId="3865874017" sldId="321"/>
            <ac:spMk id="2" creationId="{F144D0CB-110E-D9F3-B394-57AB33386366}"/>
          </ac:spMkLst>
        </pc:spChg>
        <pc:spChg chg="mod">
          <ac:chgData name="Sudvarg, Marion" userId="2bb9b31b-5f3c-4f72-8e1f-41eb276ee9c6" providerId="ADAL" clId="{31021B10-09B2-4437-B3BA-FE8A29831BFF}" dt="2022-06-02T02:53:30.352" v="19010" actId="20577"/>
          <ac:spMkLst>
            <pc:docMk/>
            <pc:sldMk cId="3865874017" sldId="321"/>
            <ac:spMk id="3" creationId="{5F3473C0-2246-BD16-1E2B-4CDD2C497170}"/>
          </ac:spMkLst>
        </pc:spChg>
      </pc:sldChg>
      <pc:sldChg chg="modSp add mod">
        <pc:chgData name="Sudvarg, Marion" userId="2bb9b31b-5f3c-4f72-8e1f-41eb276ee9c6" providerId="ADAL" clId="{31021B10-09B2-4437-B3BA-FE8A29831BFF}" dt="2022-06-01T05:04:02.658" v="18946" actId="20577"/>
        <pc:sldMkLst>
          <pc:docMk/>
          <pc:sldMk cId="3228702830" sldId="322"/>
        </pc:sldMkLst>
        <pc:spChg chg="mod">
          <ac:chgData name="Sudvarg, Marion" userId="2bb9b31b-5f3c-4f72-8e1f-41eb276ee9c6" providerId="ADAL" clId="{31021B10-09B2-4437-B3BA-FE8A29831BFF}" dt="2022-05-31T05:30:15.828" v="14547" actId="6549"/>
          <ac:spMkLst>
            <pc:docMk/>
            <pc:sldMk cId="3228702830" sldId="32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6-01T05:04:02.658" v="18946" actId="20577"/>
          <ac:spMkLst>
            <pc:docMk/>
            <pc:sldMk cId="3228702830" sldId="322"/>
            <ac:spMk id="3" creationId="{454784A9-A604-0B62-D20A-3E5502679711}"/>
          </ac:spMkLst>
        </pc:spChg>
      </pc:sldChg>
      <pc:sldChg chg="modSp add mod modNotesTx">
        <pc:chgData name="Sudvarg, Marion" userId="2bb9b31b-5f3c-4f72-8e1f-41eb276ee9c6" providerId="ADAL" clId="{31021B10-09B2-4437-B3BA-FE8A29831BFF}" dt="2022-05-31T21:52:12.672" v="18363" actId="20577"/>
        <pc:sldMkLst>
          <pc:docMk/>
          <pc:sldMk cId="1313781149" sldId="323"/>
        </pc:sldMkLst>
        <pc:spChg chg="mod">
          <ac:chgData name="Sudvarg, Marion" userId="2bb9b31b-5f3c-4f72-8e1f-41eb276ee9c6" providerId="ADAL" clId="{31021B10-09B2-4437-B3BA-FE8A29831BFF}" dt="2022-05-31T21:52:12.672" v="18363" actId="20577"/>
          <ac:spMkLst>
            <pc:docMk/>
            <pc:sldMk cId="1313781149" sldId="323"/>
            <ac:spMk id="3" creationId="{9183974D-8727-44FD-6A36-9DF29470C521}"/>
          </ac:spMkLst>
        </pc:spChg>
      </pc:sldChg>
      <pc:sldChg chg="add del">
        <pc:chgData name="Sudvarg, Marion" userId="2bb9b31b-5f3c-4f72-8e1f-41eb276ee9c6" providerId="ADAL" clId="{31021B10-09B2-4437-B3BA-FE8A29831BFF}" dt="2022-05-31T21:52:48.932" v="18391" actId="47"/>
        <pc:sldMkLst>
          <pc:docMk/>
          <pc:sldMk cId="3698435666" sldId="324"/>
        </pc:sldMkLst>
      </pc:sldChg>
      <pc:sldChg chg="add modTransition modAnim">
        <pc:chgData name="Sudvarg, Marion" userId="2bb9b31b-5f3c-4f72-8e1f-41eb276ee9c6" providerId="ADAL" clId="{31021B10-09B2-4437-B3BA-FE8A29831BFF}" dt="2022-05-31T21:07:51.812" v="16444"/>
        <pc:sldMkLst>
          <pc:docMk/>
          <pc:sldMk cId="2062244151" sldId="325"/>
        </pc:sldMkLst>
      </pc:sldChg>
      <pc:sldChg chg="addSp delSp modSp add mod modNotesTx">
        <pc:chgData name="Sudvarg, Marion" userId="2bb9b31b-5f3c-4f72-8e1f-41eb276ee9c6" providerId="ADAL" clId="{31021B10-09B2-4437-B3BA-FE8A29831BFF}" dt="2022-06-02T03:22:14.408" v="20639" actId="20577"/>
        <pc:sldMkLst>
          <pc:docMk/>
          <pc:sldMk cId="2847320174" sldId="326"/>
        </pc:sldMkLst>
        <pc:spChg chg="mod">
          <ac:chgData name="Sudvarg, Marion" userId="2bb9b31b-5f3c-4f72-8e1f-41eb276ee9c6" providerId="ADAL" clId="{31021B10-09B2-4437-B3BA-FE8A29831BFF}" dt="2022-05-31T22:13:16.567" v="18840" actId="20577"/>
          <ac:spMkLst>
            <pc:docMk/>
            <pc:sldMk cId="2847320174" sldId="326"/>
            <ac:spMk id="2" creationId="{A1EF2C29-5036-14DA-86E3-FB3BE477D6E7}"/>
          </ac:spMkLst>
        </pc:spChg>
        <pc:spChg chg="add mod">
          <ac:chgData name="Sudvarg, Marion" userId="2bb9b31b-5f3c-4f72-8e1f-41eb276ee9c6" providerId="ADAL" clId="{31021B10-09B2-4437-B3BA-FE8A29831BFF}" dt="2022-06-02T03:21:01.358" v="20596" actId="20577"/>
          <ac:spMkLst>
            <pc:docMk/>
            <pc:sldMk cId="2847320174" sldId="326"/>
            <ac:spMk id="7" creationId="{902F1713-0CD3-E608-A8F9-C3451670432B}"/>
          </ac:spMkLst>
        </pc:spChg>
        <pc:spChg chg="del">
          <ac:chgData name="Sudvarg, Marion" userId="2bb9b31b-5f3c-4f72-8e1f-41eb276ee9c6" providerId="ADAL" clId="{31021B10-09B2-4437-B3BA-FE8A29831BFF}" dt="2022-05-31T22:13:20.147" v="18841" actId="478"/>
          <ac:spMkLst>
            <pc:docMk/>
            <pc:sldMk cId="2847320174" sldId="326"/>
            <ac:spMk id="8" creationId="{324FD11C-78E6-94F5-45DC-8CCAFCF1B1D5}"/>
          </ac:spMkLst>
        </pc:spChg>
        <pc:spChg chg="del mod">
          <ac:chgData name="Sudvarg, Marion" userId="2bb9b31b-5f3c-4f72-8e1f-41eb276ee9c6" providerId="ADAL" clId="{31021B10-09B2-4437-B3BA-FE8A29831BFF}" dt="2022-05-31T22:13:30.218" v="18846" actId="478"/>
          <ac:spMkLst>
            <pc:docMk/>
            <pc:sldMk cId="2847320174" sldId="326"/>
            <ac:spMk id="9" creationId="{F4C967DB-8FB4-B7FB-09E5-E00C07365DAA}"/>
          </ac:spMkLst>
        </pc:spChg>
        <pc:graphicFrameChg chg="del">
          <ac:chgData name="Sudvarg, Marion" userId="2bb9b31b-5f3c-4f72-8e1f-41eb276ee9c6" providerId="ADAL" clId="{31021B10-09B2-4437-B3BA-FE8A29831BFF}" dt="2022-05-31T22:13:21.333" v="18842" actId="478"/>
          <ac:graphicFrameMkLst>
            <pc:docMk/>
            <pc:sldMk cId="2847320174" sldId="326"/>
            <ac:graphicFrameMk id="6" creationId="{622C67CE-85B8-4EC4-037F-C0742371EA65}"/>
          </ac:graphicFrameMkLst>
        </pc:graphicFrameChg>
        <pc:graphicFrameChg chg="mod">
          <ac:chgData name="Sudvarg, Marion" userId="2bb9b31b-5f3c-4f72-8e1f-41eb276ee9c6" providerId="ADAL" clId="{31021B10-09B2-4437-B3BA-FE8A29831BFF}" dt="2022-05-31T22:15:10.659" v="18871" actId="255"/>
          <ac:graphicFrameMkLst>
            <pc:docMk/>
            <pc:sldMk cId="2847320174" sldId="326"/>
            <ac:graphicFrameMk id="10" creationId="{C207966C-ABFD-4131-9E7B-FAAC14C426F3}"/>
          </ac:graphicFrameMkLst>
        </pc:graphicFrameChg>
      </pc:sldChg>
      <pc:sldMasterChg chg="modSp modSldLayout">
        <pc:chgData name="Sudvarg, Marion" userId="2bb9b31b-5f3c-4f72-8e1f-41eb276ee9c6" providerId="ADAL" clId="{31021B10-09B2-4437-B3BA-FE8A29831BFF}" dt="2022-05-12T01:24:22.125" v="2961" actId="207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31021B10-09B2-4437-B3BA-FE8A29831BFF}" dt="2022-05-12T01:24:22.125" v="2961" actId="207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36.597" v="195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12T01:23:58.773" v="2960" actId="20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31021B10-09B2-4437-B3BA-FE8A29831BFF}" dt="2022-05-12T01:23:58.773" v="2960" actId="207"/>
            <ac:spMkLst>
              <pc:docMk/>
              <pc:sldMasterMk cId="1193365014" sldId="2147483660"/>
              <pc:sldLayoutMk cId="4119517090" sldId="2147483662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D714BB9C-D3C6-4967-B4E4-63280961BAE2}"/>
    <pc:docChg chg="custSel modSld">
      <pc:chgData name="Marion Sudvarg" userId="2bb9b31b-5f3c-4f72-8e1f-41eb276ee9c6" providerId="ADAL" clId="{D714BB9C-D3C6-4967-B4E4-63280961BAE2}" dt="2021-12-01T19:23:05.803" v="194" actId="20577"/>
      <pc:docMkLst>
        <pc:docMk/>
      </pc:docMkLst>
      <pc:sldChg chg="modSp mod modNotesTx">
        <pc:chgData name="Marion Sudvarg" userId="2bb9b31b-5f3c-4f72-8e1f-41eb276ee9c6" providerId="ADAL" clId="{D714BB9C-D3C6-4967-B4E4-63280961BAE2}" dt="2021-12-01T19:23:05.803" v="194" actId="20577"/>
        <pc:sldMkLst>
          <pc:docMk/>
          <pc:sldMk cId="1505880002" sldId="256"/>
        </pc:sldMkLst>
        <pc:spChg chg="mod">
          <ac:chgData name="Marion Sudvarg" userId="2bb9b31b-5f3c-4f72-8e1f-41eb276ee9c6" providerId="ADAL" clId="{D714BB9C-D3C6-4967-B4E4-63280961BAE2}" dt="2021-12-01T19:22:42.737" v="157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NotesTx">
        <pc:chgData name="Marion Sudvarg" userId="2bb9b31b-5f3c-4f72-8e1f-41eb276ee9c6" providerId="ADAL" clId="{D714BB9C-D3C6-4967-B4E4-63280961BAE2}" dt="2021-12-01T19:20:10.216" v="127" actId="20577"/>
        <pc:sldMkLst>
          <pc:docMk/>
          <pc:sldMk cId="3892998453" sldId="258"/>
        </pc:sldMkLst>
      </pc:sldChg>
      <pc:sldChg chg="modSp">
        <pc:chgData name="Marion Sudvarg" userId="2bb9b31b-5f3c-4f72-8e1f-41eb276ee9c6" providerId="ADAL" clId="{D714BB9C-D3C6-4967-B4E4-63280961BAE2}" dt="2021-12-01T19:21:32.694" v="143" actId="20577"/>
        <pc:sldMkLst>
          <pc:docMk/>
          <pc:sldMk cId="1960653932" sldId="266"/>
        </pc:sldMkLst>
        <pc:spChg chg="mod">
          <ac:chgData name="Marion Sudvarg" userId="2bb9b31b-5f3c-4f72-8e1f-41eb276ee9c6" providerId="ADAL" clId="{D714BB9C-D3C6-4967-B4E4-63280961BAE2}" dt="2021-12-01T19:21:32.694" v="143" actId="20577"/>
          <ac:spMkLst>
            <pc:docMk/>
            <pc:sldMk cId="1960653932" sldId="266"/>
            <ac:spMk id="3" creationId="{7581D643-AA61-2249-8C84-4BC7D644C31C}"/>
          </ac:spMkLst>
        </pc:spChg>
      </pc:sldChg>
      <pc:sldChg chg="modSp mod modNotesTx">
        <pc:chgData name="Marion Sudvarg" userId="2bb9b31b-5f3c-4f72-8e1f-41eb276ee9c6" providerId="ADAL" clId="{D714BB9C-D3C6-4967-B4E4-63280961BAE2}" dt="2021-12-01T19:21:00.537" v="142" actId="20577"/>
        <pc:sldMkLst>
          <pc:docMk/>
          <pc:sldMk cId="670404262" sldId="268"/>
        </pc:sldMkLst>
        <pc:spChg chg="mod">
          <ac:chgData name="Marion Sudvarg" userId="2bb9b31b-5f3c-4f72-8e1f-41eb276ee9c6" providerId="ADAL" clId="{D714BB9C-D3C6-4967-B4E4-63280961BAE2}" dt="2021-12-01T19:18:51.927" v="9" actId="20577"/>
          <ac:spMkLst>
            <pc:docMk/>
            <pc:sldMk cId="670404262" sldId="268"/>
            <ac:spMk id="3" creationId="{DE4232C5-F54F-4CC3-A657-38167D815531}"/>
          </ac:spMkLst>
        </pc:spChg>
      </pc:sldChg>
    </pc:docChg>
  </pc:docChgLst>
  <pc:docChgLst>
    <pc:chgData name="Marion Sudvarg" userId="2bb9b31b-5f3c-4f72-8e1f-41eb276ee9c6" providerId="ADAL" clId="{5FCDB590-7A1F-40AC-907D-89CA976BF643}"/>
    <pc:docChg chg="undo redo custSel addSld delSld modSld sldOrd">
      <pc:chgData name="Marion Sudvarg" userId="2bb9b31b-5f3c-4f72-8e1f-41eb276ee9c6" providerId="ADAL" clId="{5FCDB590-7A1F-40AC-907D-89CA976BF643}" dt="2022-05-19T18:05:17.953" v="3171" actId="20577"/>
      <pc:docMkLst>
        <pc:docMk/>
      </pc:docMkLst>
      <pc:sldChg chg="modSp mod">
        <pc:chgData name="Marion Sudvarg" userId="2bb9b31b-5f3c-4f72-8e1f-41eb276ee9c6" providerId="ADAL" clId="{5FCDB590-7A1F-40AC-907D-89CA976BF643}" dt="2022-05-11T17:33:04.445" v="68" actId="20577"/>
        <pc:sldMkLst>
          <pc:docMk/>
          <pc:sldMk cId="3317876688" sldId="269"/>
        </pc:sldMkLst>
        <pc:spChg chg="mod">
          <ac:chgData name="Marion Sudvarg" userId="2bb9b31b-5f3c-4f72-8e1f-41eb276ee9c6" providerId="ADAL" clId="{5FCDB590-7A1F-40AC-907D-89CA976BF643}" dt="2022-05-11T17:33:04.445" v="68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mod">
        <pc:chgData name="Marion Sudvarg" userId="2bb9b31b-5f3c-4f72-8e1f-41eb276ee9c6" providerId="ADAL" clId="{5FCDB590-7A1F-40AC-907D-89CA976BF643}" dt="2022-05-11T17:54:10.765" v="1077" actId="20577"/>
        <pc:sldMkLst>
          <pc:docMk/>
          <pc:sldMk cId="4131549343" sldId="270"/>
        </pc:sldMkLst>
        <pc:spChg chg="mod">
          <ac:chgData name="Marion Sudvarg" userId="2bb9b31b-5f3c-4f72-8e1f-41eb276ee9c6" providerId="ADAL" clId="{5FCDB590-7A1F-40AC-907D-89CA976BF643}" dt="2022-05-11T17:54:10.765" v="1077" actId="20577"/>
          <ac:spMkLst>
            <pc:docMk/>
            <pc:sldMk cId="4131549343" sldId="270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17:54:47.903" v="1113" actId="20577"/>
        <pc:sldMkLst>
          <pc:docMk/>
          <pc:sldMk cId="2808435142" sldId="271"/>
        </pc:sldMkLst>
        <pc:spChg chg="mod">
          <ac:chgData name="Marion Sudvarg" userId="2bb9b31b-5f3c-4f72-8e1f-41eb276ee9c6" providerId="ADAL" clId="{5FCDB590-7A1F-40AC-907D-89CA976BF643}" dt="2022-05-11T17:54:47.903" v="1113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32:31.096" v="1988" actId="14100"/>
        <pc:sldMkLst>
          <pc:docMk/>
          <pc:sldMk cId="3136398918" sldId="273"/>
        </pc:sldMkLst>
        <pc:spChg chg="mod">
          <ac:chgData name="Marion Sudvarg" userId="2bb9b31b-5f3c-4f72-8e1f-41eb276ee9c6" providerId="ADAL" clId="{5FCDB590-7A1F-40AC-907D-89CA976BF643}" dt="2022-05-11T20:32:31.096" v="1988" actId="14100"/>
          <ac:spMkLst>
            <pc:docMk/>
            <pc:sldMk cId="3136398918" sldId="273"/>
            <ac:spMk id="3" creationId="{426AEF74-A240-B91B-42BC-53A85E5E3777}"/>
          </ac:spMkLst>
        </pc:spChg>
      </pc:sldChg>
      <pc:sldChg chg="modSp mod">
        <pc:chgData name="Marion Sudvarg" userId="2bb9b31b-5f3c-4f72-8e1f-41eb276ee9c6" providerId="ADAL" clId="{5FCDB590-7A1F-40AC-907D-89CA976BF643}" dt="2022-05-11T20:46:00.612" v="2230" actId="20577"/>
        <pc:sldMkLst>
          <pc:docMk/>
          <pc:sldMk cId="4143601439" sldId="274"/>
        </pc:sldMkLst>
        <pc:spChg chg="mod">
          <ac:chgData name="Marion Sudvarg" userId="2bb9b31b-5f3c-4f72-8e1f-41eb276ee9c6" providerId="ADAL" clId="{5FCDB590-7A1F-40AC-907D-89CA976BF643}" dt="2022-05-11T20:46:00.612" v="2230" actId="20577"/>
          <ac:spMkLst>
            <pc:docMk/>
            <pc:sldMk cId="4143601439" sldId="274"/>
            <ac:spMk id="3" creationId="{6E25581E-142E-B0AC-2442-C64EDDCEA869}"/>
          </ac:spMkLst>
        </pc:spChg>
      </pc:sldChg>
      <pc:sldChg chg="modSp mod">
        <pc:chgData name="Marion Sudvarg" userId="2bb9b31b-5f3c-4f72-8e1f-41eb276ee9c6" providerId="ADAL" clId="{5FCDB590-7A1F-40AC-907D-89CA976BF643}" dt="2022-05-11T20:46:34.290" v="2245" actId="20577"/>
        <pc:sldMkLst>
          <pc:docMk/>
          <pc:sldMk cId="622760834" sldId="275"/>
        </pc:sldMkLst>
        <pc:spChg chg="mod">
          <ac:chgData name="Marion Sudvarg" userId="2bb9b31b-5f3c-4f72-8e1f-41eb276ee9c6" providerId="ADAL" clId="{5FCDB590-7A1F-40AC-907D-89CA976BF643}" dt="2022-05-11T20:46:34.290" v="2245" actId="20577"/>
          <ac:spMkLst>
            <pc:docMk/>
            <pc:sldMk cId="622760834" sldId="275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51:49.673" v="2313" actId="20577"/>
        <pc:sldMkLst>
          <pc:docMk/>
          <pc:sldMk cId="3456189561" sldId="276"/>
        </pc:sldMkLst>
        <pc:spChg chg="mod">
          <ac:chgData name="Marion Sudvarg" userId="2bb9b31b-5f3c-4f72-8e1f-41eb276ee9c6" providerId="ADAL" clId="{5FCDB590-7A1F-40AC-907D-89CA976BF643}" dt="2022-05-11T17:43:41.276" v="833" actId="20577"/>
          <ac:spMkLst>
            <pc:docMk/>
            <pc:sldMk cId="3456189561" sldId="276"/>
            <ac:spMk id="2" creationId="{8D1FEDB0-FEE7-1F3A-4900-8C9FDDF0ABF5}"/>
          </ac:spMkLst>
        </pc:spChg>
        <pc:spChg chg="mod">
          <ac:chgData name="Marion Sudvarg" userId="2bb9b31b-5f3c-4f72-8e1f-41eb276ee9c6" providerId="ADAL" clId="{5FCDB590-7A1F-40AC-907D-89CA976BF643}" dt="2022-05-11T20:51:49.673" v="2313" actId="20577"/>
          <ac:spMkLst>
            <pc:docMk/>
            <pc:sldMk cId="3456189561" sldId="276"/>
            <ac:spMk id="3" creationId="{C377E07D-BCBE-F87C-DD32-CF06D8C1828D}"/>
          </ac:spMkLst>
        </pc:spChg>
      </pc:sldChg>
      <pc:sldChg chg="addSp delSp modSp new mod modAnim">
        <pc:chgData name="Marion Sudvarg" userId="2bb9b31b-5f3c-4f72-8e1f-41eb276ee9c6" providerId="ADAL" clId="{5FCDB590-7A1F-40AC-907D-89CA976BF643}" dt="2022-05-11T21:02:46.181" v="2744"/>
        <pc:sldMkLst>
          <pc:docMk/>
          <pc:sldMk cId="221596001" sldId="278"/>
        </pc:sldMkLst>
        <pc:spChg chg="mod">
          <ac:chgData name="Marion Sudvarg" userId="2bb9b31b-5f3c-4f72-8e1f-41eb276ee9c6" providerId="ADAL" clId="{5FCDB590-7A1F-40AC-907D-89CA976BF643}" dt="2022-05-11T21:00:02.609" v="2690" actId="1035"/>
          <ac:spMkLst>
            <pc:docMk/>
            <pc:sldMk cId="221596001" sldId="278"/>
            <ac:spMk id="2" creationId="{259DC062-75F2-674C-CE9C-823197D260E5}"/>
          </ac:spMkLst>
        </pc:spChg>
        <pc:spChg chg="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3" creationId="{528D4E5C-87DE-3833-3F9C-1188752E7A07}"/>
          </ac:spMkLst>
        </pc:spChg>
        <pc:spChg chg="add 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6" creationId="{9D890F1A-C48C-9F39-5DD8-E230812E3A37}"/>
          </ac:spMkLst>
        </pc:spChg>
        <pc:spChg chg="add mod">
          <ac:chgData name="Marion Sudvarg" userId="2bb9b31b-5f3c-4f72-8e1f-41eb276ee9c6" providerId="ADAL" clId="{5FCDB590-7A1F-40AC-907D-89CA976BF643}" dt="2022-05-11T21:00:35.778" v="2702" actId="2710"/>
          <ac:spMkLst>
            <pc:docMk/>
            <pc:sldMk cId="221596001" sldId="278"/>
            <ac:spMk id="7" creationId="{DB47833B-5CF5-E9EC-462D-20D2ABB91D20}"/>
          </ac:spMkLst>
        </pc:spChg>
        <pc:spChg chg="add del mod">
          <ac:chgData name="Marion Sudvarg" userId="2bb9b31b-5f3c-4f72-8e1f-41eb276ee9c6" providerId="ADAL" clId="{5FCDB590-7A1F-40AC-907D-89CA976BF643}" dt="2022-05-11T20:59:17.858" v="2648"/>
          <ac:spMkLst>
            <pc:docMk/>
            <pc:sldMk cId="221596001" sldId="278"/>
            <ac:spMk id="8" creationId="{09C8D76B-7A3C-1D6A-E19D-93436A1C69A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9" creationId="{94D59989-3E53-6CF0-504D-388E34FC4CFB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0" creationId="{F0B1FC9A-B665-0725-BAC2-874C9A94442E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1" creationId="{571C2E97-C8F1-5D68-923D-4999EAC034D3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2" creationId="{D49EFF52-F396-3E2D-ED54-DB038D19834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3" creationId="{1CEE9FC4-67F0-D6E7-F7F5-D07133B1FFB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4" creationId="{DFEA5044-0236-022B-EB6C-CA7AC671527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5" creationId="{24C0F46E-6FB2-076F-AD6D-95938A534185}"/>
          </ac:spMkLst>
        </pc:spChg>
        <pc:spChg chg="add del mod">
          <ac:chgData name="Marion Sudvarg" userId="2bb9b31b-5f3c-4f72-8e1f-41eb276ee9c6" providerId="ADAL" clId="{5FCDB590-7A1F-40AC-907D-89CA976BF643}" dt="2022-05-11T21:01:16.643" v="2714"/>
          <ac:spMkLst>
            <pc:docMk/>
            <pc:sldMk cId="221596001" sldId="278"/>
            <ac:spMk id="16" creationId="{04FF0E90-F6C7-3C73-9ED2-499A5D503E34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7" creationId="{F9FCDDB5-3B14-7B07-6370-FB150599AAD9}"/>
          </ac:spMkLst>
        </pc:spChg>
        <pc:grpChg chg="add mod ord">
          <ac:chgData name="Marion Sudvarg" userId="2bb9b31b-5f3c-4f72-8e1f-41eb276ee9c6" providerId="ADAL" clId="{5FCDB590-7A1F-40AC-907D-89CA976BF643}" dt="2022-05-11T21:02:32.203" v="2742" actId="166"/>
          <ac:grpSpMkLst>
            <pc:docMk/>
            <pc:sldMk cId="221596001" sldId="278"/>
            <ac:grpSpMk id="18" creationId="{56BE8A0B-2451-0F97-E941-95A85716B3DE}"/>
          </ac:grpSpMkLst>
        </pc:grpChg>
      </pc:sldChg>
      <pc:sldChg chg="modSp new del mod">
        <pc:chgData name="Marion Sudvarg" userId="2bb9b31b-5f3c-4f72-8e1f-41eb276ee9c6" providerId="ADAL" clId="{5FCDB590-7A1F-40AC-907D-89CA976BF643}" dt="2022-05-11T20:11:46.234" v="1461" actId="47"/>
        <pc:sldMkLst>
          <pc:docMk/>
          <pc:sldMk cId="1301078212" sldId="279"/>
        </pc:sldMkLst>
        <pc:spChg chg="mod">
          <ac:chgData name="Marion Sudvarg" userId="2bb9b31b-5f3c-4f72-8e1f-41eb276ee9c6" providerId="ADAL" clId="{5FCDB590-7A1F-40AC-907D-89CA976BF643}" dt="2022-05-11T17:54:32.847" v="1098" actId="20577"/>
          <ac:spMkLst>
            <pc:docMk/>
            <pc:sldMk cId="1301078212" sldId="279"/>
            <ac:spMk id="2" creationId="{29DB112B-26B5-69E4-1634-87121CBAE06B}"/>
          </ac:spMkLst>
        </pc:spChg>
      </pc:sldChg>
      <pc:sldChg chg="modSp new del mod ord">
        <pc:chgData name="Marion Sudvarg" userId="2bb9b31b-5f3c-4f72-8e1f-41eb276ee9c6" providerId="ADAL" clId="{5FCDB590-7A1F-40AC-907D-89CA976BF643}" dt="2022-05-11T20:40:11.554" v="2126" actId="47"/>
        <pc:sldMkLst>
          <pc:docMk/>
          <pc:sldMk cId="2616115937" sldId="280"/>
        </pc:sldMkLst>
        <pc:spChg chg="mod">
          <ac:chgData name="Marion Sudvarg" userId="2bb9b31b-5f3c-4f72-8e1f-41eb276ee9c6" providerId="ADAL" clId="{5FCDB590-7A1F-40AC-907D-89CA976BF643}" dt="2022-05-11T19:59:30.972" v="1134" actId="20577"/>
          <ac:spMkLst>
            <pc:docMk/>
            <pc:sldMk cId="2616115937" sldId="280"/>
            <ac:spMk id="2" creationId="{E3705A8F-CFDF-AFAD-FF88-3813E18D17AC}"/>
          </ac:spMkLst>
        </pc:spChg>
        <pc:spChg chg="mod">
          <ac:chgData name="Marion Sudvarg" userId="2bb9b31b-5f3c-4f72-8e1f-41eb276ee9c6" providerId="ADAL" clId="{5FCDB590-7A1F-40AC-907D-89CA976BF643}" dt="2022-05-11T20:37:15.428" v="2121" actId="27636"/>
          <ac:spMkLst>
            <pc:docMk/>
            <pc:sldMk cId="2616115937" sldId="280"/>
            <ac:spMk id="3" creationId="{A123C870-4AD8-6673-601D-4552BD9E6E08}"/>
          </ac:spMkLst>
        </pc:spChg>
      </pc:sldChg>
      <pc:sldChg chg="modSp new del mod">
        <pc:chgData name="Marion Sudvarg" userId="2bb9b31b-5f3c-4f72-8e1f-41eb276ee9c6" providerId="ADAL" clId="{5FCDB590-7A1F-40AC-907D-89CA976BF643}" dt="2022-05-11T20:18:06.946" v="1524" actId="47"/>
        <pc:sldMkLst>
          <pc:docMk/>
          <pc:sldMk cId="2425340577" sldId="281"/>
        </pc:sldMkLst>
        <pc:spChg chg="mod">
          <ac:chgData name="Marion Sudvarg" userId="2bb9b31b-5f3c-4f72-8e1f-41eb276ee9c6" providerId="ADAL" clId="{5FCDB590-7A1F-40AC-907D-89CA976BF643}" dt="2022-05-11T20:17:40.608" v="1495" actId="20577"/>
          <ac:spMkLst>
            <pc:docMk/>
            <pc:sldMk cId="2425340577" sldId="281"/>
            <ac:spMk id="2" creationId="{957888C6-4A84-CF0B-1DAF-45F583C7A577}"/>
          </ac:spMkLst>
        </pc:spChg>
      </pc:sldChg>
      <pc:sldChg chg="addSp delSp modSp add mod delAnim modAnim">
        <pc:chgData name="Marion Sudvarg" userId="2bb9b31b-5f3c-4f72-8e1f-41eb276ee9c6" providerId="ADAL" clId="{5FCDB590-7A1F-40AC-907D-89CA976BF643}" dt="2022-05-11T20:36:33.269" v="2046"/>
        <pc:sldMkLst>
          <pc:docMk/>
          <pc:sldMk cId="3569286275" sldId="282"/>
        </pc:sldMkLst>
        <pc:spChg chg="mod">
          <ac:chgData name="Marion Sudvarg" userId="2bb9b31b-5f3c-4f72-8e1f-41eb276ee9c6" providerId="ADAL" clId="{5FCDB590-7A1F-40AC-907D-89CA976BF643}" dt="2022-05-11T20:17:58.273" v="1523" actId="20577"/>
          <ac:spMkLst>
            <pc:docMk/>
            <pc:sldMk cId="3569286275" sldId="282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32:22.950" v="1986" actId="14100"/>
          <ac:spMkLst>
            <pc:docMk/>
            <pc:sldMk cId="3569286275" sldId="282"/>
            <ac:spMk id="3" creationId="{426AEF74-A240-B91B-42BC-53A85E5E3777}"/>
          </ac:spMkLst>
        </pc:spChg>
        <pc:spChg chg="add del mod">
          <ac:chgData name="Marion Sudvarg" userId="2bb9b31b-5f3c-4f72-8e1f-41eb276ee9c6" providerId="ADAL" clId="{5FCDB590-7A1F-40AC-907D-89CA976BF643}" dt="2022-05-11T20:31:46.328" v="1924"/>
          <ac:spMkLst>
            <pc:docMk/>
            <pc:sldMk cId="3569286275" sldId="282"/>
            <ac:spMk id="14" creationId="{2B6E4D3B-8CA6-2E66-CAD2-4DC1C8E626C7}"/>
          </ac:spMkLst>
        </pc:spChg>
        <pc:spChg chg="add mod">
          <ac:chgData name="Marion Sudvarg" userId="2bb9b31b-5f3c-4f72-8e1f-41eb276ee9c6" providerId="ADAL" clId="{5FCDB590-7A1F-40AC-907D-89CA976BF643}" dt="2022-05-11T20:33:11.857" v="1999" actId="1076"/>
          <ac:spMkLst>
            <pc:docMk/>
            <pc:sldMk cId="3569286275" sldId="282"/>
            <ac:spMk id="15" creationId="{B6636B2F-20F9-EB17-ACCD-0F3FF077D51D}"/>
          </ac:spMkLst>
        </pc:spChg>
        <pc:spChg chg="del">
          <ac:chgData name="Marion Sudvarg" userId="2bb9b31b-5f3c-4f72-8e1f-41eb276ee9c6" providerId="ADAL" clId="{5FCDB590-7A1F-40AC-907D-89CA976BF643}" dt="2022-05-11T20:32:39.351" v="1989" actId="478"/>
          <ac:spMkLst>
            <pc:docMk/>
            <pc:sldMk cId="3569286275" sldId="282"/>
            <ac:spMk id="22" creationId="{DE59255C-2C8B-2A9A-72F4-8A53468B9DF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7" creationId="{86BC2116-1244-FA89-CD83-ADF5A455B9E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8" creationId="{A57BF209-D29E-5032-3638-C13F80C5655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9" creationId="{48251108-CC68-F3F0-2916-1EDD18DCBCA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0" creationId="{5F532E65-73DD-2B35-B91D-9E78E3C8958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1" creationId="{C15F88ED-714C-CF80-94F8-392960E5770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2" creationId="{3C187CD0-AD17-4888-416A-51F6E31D21A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3" creationId="{87A75754-3E72-518B-6092-465B6F2C1C9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4" creationId="{C40FE2EE-4BDF-5B4A-A13A-CA0DD66753F7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5" creationId="{72A14699-49E4-0129-4BA2-1A23398E16B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6" creationId="{F2F3F207-017A-BB2E-DE39-333CE621155B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7" creationId="{EADE603F-3935-EF86-C39A-DF58291CE6E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8" creationId="{BDF99DB0-3701-8655-FBB2-095ACFAFBF7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9" creationId="{4423E5E0-08A8-D41F-1322-C2BD02FA0BB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0" creationId="{8679EA13-F540-CD6F-1161-90B9AF7B169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1" creationId="{D63C8FA1-A68E-9CA0-CDB6-842984E8BE9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2" creationId="{C9266A88-7AE6-D92F-6BFA-8CFE91C5E10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3" creationId="{D93EC7ED-AB35-281E-3FF4-63C4A863B3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4" creationId="{CF0593E0-B0AD-F3E8-C5D8-45E982A35A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5" creationId="{E969BA5C-4564-A47C-57BE-2964B9FFE20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6" creationId="{CF57E376-A68F-B2B2-E142-FE4C24B424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7" creationId="{BB288B1A-8972-2F09-61A4-A032CEAE8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8" creationId="{DA2D7CC1-0011-A89F-C9BC-CA05431827D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9" creationId="{77555E2C-0D8C-0AB9-C0F9-4360D7EFCC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0" creationId="{D8041A3B-D800-8526-9839-09CEC587992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1" creationId="{0EBE23C5-79F3-ED9A-0F09-78BF26BE0FAC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2" creationId="{A2FC005F-C3EF-1892-69E5-86D81C9A9E7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3" creationId="{5E1345CC-F9CC-40C6-93B3-F6E60786E62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4" creationId="{4BA85C64-02A3-D506-74F6-E15487C6C2DC}"/>
          </ac:spMkLst>
        </pc:spChg>
        <pc:spChg chg="del">
          <ac:chgData name="Marion Sudvarg" userId="2bb9b31b-5f3c-4f72-8e1f-41eb276ee9c6" providerId="ADAL" clId="{5FCDB590-7A1F-40AC-907D-89CA976BF643}" dt="2022-05-11T20:27:14.788" v="1525" actId="478"/>
          <ac:spMkLst>
            <pc:docMk/>
            <pc:sldMk cId="3569286275" sldId="282"/>
            <ac:spMk id="55" creationId="{C6044B55-18A4-233B-AF60-5ED581302B8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6" creationId="{915D2A98-3297-BD15-C9F6-556D85AD6A2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7" creationId="{AA98E536-BE63-4464-CE21-8804765D3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8" creationId="{C04BCA2A-AFA9-417E-4916-6F94B45F2013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9" creationId="{C5F6D95A-F985-3E74-A61A-3B64F21D0C2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0" creationId="{BFA1415C-F8BE-E1B9-829A-AF5AEDD1497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1" creationId="{FC7D590C-50F1-F04E-5F6F-F5F8310B7D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2" creationId="{0C61BE7A-9AB9-3D53-2630-7D7A062F49D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3" creationId="{D1AFC086-A653-2186-C131-7DA3243827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4" creationId="{6E8B7DBC-AE12-C4D7-7994-D1549373064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5" creationId="{01CF5051-2A34-9CF2-4B9C-65B30D47F5E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6" creationId="{276871A8-3CC7-8FA8-BCEE-D7BAE70119D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7" creationId="{5FB06409-D2E3-3A3B-5316-28720FC7D2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78" creationId="{4E52DF52-7774-6B86-3B1C-8C93DFE270F2}"/>
          </ac:spMkLst>
        </pc:spChg>
        <pc:spChg chg="add mod">
          <ac:chgData name="Marion Sudvarg" userId="2bb9b31b-5f3c-4f72-8e1f-41eb276ee9c6" providerId="ADAL" clId="{5FCDB590-7A1F-40AC-907D-89CA976BF643}" dt="2022-05-11T20:33:43.891" v="2008" actId="20577"/>
          <ac:spMkLst>
            <pc:docMk/>
            <pc:sldMk cId="3569286275" sldId="282"/>
            <ac:spMk id="84" creationId="{E208E921-11FA-BDA0-C461-8D9551F5EC1B}"/>
          </ac:spMkLst>
        </pc:spChg>
        <pc:spChg chg="add mod">
          <ac:chgData name="Marion Sudvarg" userId="2bb9b31b-5f3c-4f72-8e1f-41eb276ee9c6" providerId="ADAL" clId="{5FCDB590-7A1F-40AC-907D-89CA976BF643}" dt="2022-05-11T20:34:34.004" v="2030" actId="20577"/>
          <ac:spMkLst>
            <pc:docMk/>
            <pc:sldMk cId="3569286275" sldId="282"/>
            <ac:spMk id="89" creationId="{FA635B58-03ED-C10C-B333-32869ABE69CB}"/>
          </ac:spMkLst>
        </pc:spChg>
        <pc:spChg chg="add mod">
          <ac:chgData name="Marion Sudvarg" userId="2bb9b31b-5f3c-4f72-8e1f-41eb276ee9c6" providerId="ADAL" clId="{5FCDB590-7A1F-40AC-907D-89CA976BF643}" dt="2022-05-11T20:34:14.756" v="2024" actId="20577"/>
          <ac:spMkLst>
            <pc:docMk/>
            <pc:sldMk cId="3569286275" sldId="282"/>
            <ac:spMk id="90" creationId="{6494B900-946A-3CAC-7E61-AC089F3D54AE}"/>
          </ac:spMkLst>
        </pc:spChg>
        <pc:spChg chg="add mod">
          <ac:chgData name="Marion Sudvarg" userId="2bb9b31b-5f3c-4f72-8e1f-41eb276ee9c6" providerId="ADAL" clId="{5FCDB590-7A1F-40AC-907D-89CA976BF643}" dt="2022-05-11T20:34:31.298" v="2028" actId="20577"/>
          <ac:spMkLst>
            <pc:docMk/>
            <pc:sldMk cId="3569286275" sldId="282"/>
            <ac:spMk id="91" creationId="{543E2F4C-5D34-055E-DC04-8482A7087749}"/>
          </ac:spMkLst>
        </pc:spChg>
        <pc:spChg chg="add mod">
          <ac:chgData name="Marion Sudvarg" userId="2bb9b31b-5f3c-4f72-8e1f-41eb276ee9c6" providerId="ADAL" clId="{5FCDB590-7A1F-40AC-907D-89CA976BF643}" dt="2022-05-11T20:34:12.003" v="2023" actId="20577"/>
          <ac:spMkLst>
            <pc:docMk/>
            <pc:sldMk cId="3569286275" sldId="282"/>
            <ac:spMk id="92" creationId="{8C956AB1-3DA4-A936-8CDD-A23BB9A7452D}"/>
          </ac:spMkLst>
        </pc:spChg>
        <pc:spChg chg="add mod">
          <ac:chgData name="Marion Sudvarg" userId="2bb9b31b-5f3c-4f72-8e1f-41eb276ee9c6" providerId="ADAL" clId="{5FCDB590-7A1F-40AC-907D-89CA976BF643}" dt="2022-05-11T20:34:26.993" v="2026" actId="20577"/>
          <ac:spMkLst>
            <pc:docMk/>
            <pc:sldMk cId="3569286275" sldId="282"/>
            <ac:spMk id="93" creationId="{38A54C34-DDDE-A9F1-A588-EBD6336C2F55}"/>
          </ac:spMkLst>
        </pc:spChg>
        <pc:spChg chg="add mod">
          <ac:chgData name="Marion Sudvarg" userId="2bb9b31b-5f3c-4f72-8e1f-41eb276ee9c6" providerId="ADAL" clId="{5FCDB590-7A1F-40AC-907D-89CA976BF643}" dt="2022-05-11T20:34:08.244" v="2022" actId="20577"/>
          <ac:spMkLst>
            <pc:docMk/>
            <pc:sldMk cId="3569286275" sldId="282"/>
            <ac:spMk id="94" creationId="{D43960B7-A168-1862-7970-84C7499A6D99}"/>
          </ac:spMkLst>
        </pc:s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3" creationId="{E7AE5A4B-2BB7-67F0-90DD-5DF1F4AE35F5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5" creationId="{09BE1212-3D21-270C-6CEF-0F4B7EEB3DCF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6" creationId="{AABC5AAB-4493-D2F5-A61B-F73E4C22B3D0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7" creationId="{6E5E9433-71A7-AFE8-7C4A-9C9BEFC95AC7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8" creationId="{17C09286-D01A-9B88-74A8-F0A684FD2FEE}"/>
          </ac:grpSpMkLst>
        </pc:grpChg>
      </pc:sldChg>
      <pc:sldChg chg="modSp add mod modAnim">
        <pc:chgData name="Marion Sudvarg" userId="2bb9b31b-5f3c-4f72-8e1f-41eb276ee9c6" providerId="ADAL" clId="{5FCDB590-7A1F-40AC-907D-89CA976BF643}" dt="2022-05-11T20:43:35.455" v="2185" actId="14100"/>
        <pc:sldMkLst>
          <pc:docMk/>
          <pc:sldMk cId="975707717" sldId="283"/>
        </pc:sldMkLst>
        <pc:spChg chg="mod">
          <ac:chgData name="Marion Sudvarg" userId="2bb9b31b-5f3c-4f72-8e1f-41eb276ee9c6" providerId="ADAL" clId="{5FCDB590-7A1F-40AC-907D-89CA976BF643}" dt="2022-05-11T20:40:05.911" v="2123"/>
          <ac:spMkLst>
            <pc:docMk/>
            <pc:sldMk cId="975707717" sldId="283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40:09.413" v="2125" actId="27636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7" creationId="{C115922A-6F74-AD43-A28C-C8650834CEEA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3:35.455" v="2185" actId="14100"/>
          <ac:spMkLst>
            <pc:docMk/>
            <pc:sldMk cId="975707717" sldId="283"/>
            <ac:spMk id="9" creationId="{83A40B41-30B3-25B3-6F42-3A81336B4899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4" creationId="{D43960B7-A168-1862-7970-84C7499A6D99}"/>
          </ac:spMkLst>
        </pc:sp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0" creationId="{FC51B629-878A-4FFF-D9C0-CCEF88D97551}"/>
          </ac:cxnSpMkLst>
        </pc:cxn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2" creationId="{E35EFC52-0645-EEE8-85F0-4809E618B8DA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3" creationId="{F83A7880-9DBC-4B77-2455-6AE79D19EFCD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39.982" v="2210" actId="20577"/>
        <pc:sldMkLst>
          <pc:docMk/>
          <pc:sldMk cId="3764540027" sldId="284"/>
        </pc:sldMkLst>
        <pc:spChg chg="mod">
          <ac:chgData name="Marion Sudvarg" userId="2bb9b31b-5f3c-4f72-8e1f-41eb276ee9c6" providerId="ADAL" clId="{5FCDB590-7A1F-40AC-907D-89CA976BF643}" dt="2022-05-11T20:45:38.879" v="2209" actId="20577"/>
          <ac:spMkLst>
            <pc:docMk/>
            <pc:sldMk cId="3764540027" sldId="284"/>
            <ac:spMk id="8" creationId="{2FB9A14C-C340-55DB-2528-6C63FC34D0E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2" creationId="{7308CAC8-4E77-E494-F80C-608F21EFECA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3" creationId="{1BE109BF-463A-96EF-165C-F123F7D07602}"/>
          </ac:spMkLst>
        </pc:spChg>
        <pc:spChg chg="add mod">
          <ac:chgData name="Marion Sudvarg" userId="2bb9b31b-5f3c-4f72-8e1f-41eb276ee9c6" providerId="ADAL" clId="{5FCDB590-7A1F-40AC-907D-89CA976BF643}" dt="2022-05-11T20:45:39.982" v="2210" actId="20577"/>
          <ac:spMkLst>
            <pc:docMk/>
            <pc:sldMk cId="3764540027" sldId="284"/>
            <ac:spMk id="24" creationId="{6C62EA47-CB1B-1C61-1AF7-A4DF5A1B4504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5" creationId="{9F86B2D5-0320-1083-28A0-CD776CBFE3E1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6" creationId="{08493E5F-0B0E-90CF-7CEF-8B4A58167A0B}"/>
          </ac:spMkLst>
        </pc:spChg>
        <pc:spChg chg="add mod">
          <ac:chgData name="Marion Sudvarg" userId="2bb9b31b-5f3c-4f72-8e1f-41eb276ee9c6" providerId="ADAL" clId="{5FCDB590-7A1F-40AC-907D-89CA976BF643}" dt="2022-05-11T20:45:37.252" v="2208" actId="20577"/>
          <ac:spMkLst>
            <pc:docMk/>
            <pc:sldMk cId="3764540027" sldId="284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3:54.688" v="2191" actId="20577"/>
          <ac:spMkLst>
            <pc:docMk/>
            <pc:sldMk cId="3764540027" sldId="284"/>
            <ac:spMk id="28" creationId="{2012BE67-F0FB-7294-E2BB-A86850B2B427}"/>
          </ac:spMkLst>
        </pc:spChg>
        <pc:spChg chg="add mod">
          <ac:chgData name="Marion Sudvarg" userId="2bb9b31b-5f3c-4f72-8e1f-41eb276ee9c6" providerId="ADAL" clId="{5FCDB590-7A1F-40AC-907D-89CA976BF643}" dt="2022-05-11T20:43:59.157" v="2192" actId="2057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Marion Sudvarg" userId="2bb9b31b-5f3c-4f72-8e1f-41eb276ee9c6" providerId="ADAL" clId="{5FCDB590-7A1F-40AC-907D-89CA976BF643}" dt="2022-05-11T20:43:49.634" v="2190" actId="2057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3:45.620" v="2186" actId="20577"/>
          <ac:spMkLst>
            <pc:docMk/>
            <pc:sldMk cId="3764540027" sldId="284"/>
            <ac:spMk id="92" creationId="{8C956AB1-3DA4-A936-8CDD-A23BB9A7452D}"/>
          </ac:spMkLst>
        </pc:spChg>
        <pc:cxnChg chg="del mod">
          <ac:chgData name="Marion Sudvarg" userId="2bb9b31b-5f3c-4f72-8e1f-41eb276ee9c6" providerId="ADAL" clId="{5FCDB590-7A1F-40AC-907D-89CA976BF643}" dt="2022-05-11T20:42:11.135" v="2161" actId="478"/>
          <ac:cxnSpMkLst>
            <pc:docMk/>
            <pc:sldMk cId="3764540027" sldId="284"/>
            <ac:cxnSpMk id="10" creationId="{FC51B629-878A-4FFF-D9C0-CCEF88D97551}"/>
          </ac:cxnSpMkLst>
        </pc:cxnChg>
        <pc:cxnChg chg="del mod">
          <ac:chgData name="Marion Sudvarg" userId="2bb9b31b-5f3c-4f72-8e1f-41eb276ee9c6" providerId="ADAL" clId="{5FCDB590-7A1F-40AC-907D-89CA976BF643}" dt="2022-05-11T20:42:37.761" v="2168" actId="478"/>
          <ac:cxnSpMkLst>
            <pc:docMk/>
            <pc:sldMk cId="3764540027" sldId="284"/>
            <ac:cxnSpMk id="13" creationId="{F83A7880-9DBC-4B77-2455-6AE79D19EFCD}"/>
          </ac:cxnSpMkLst>
        </pc:cxnChg>
        <pc:cxnChg chg="add mod">
          <ac:chgData name="Marion Sudvarg" userId="2bb9b31b-5f3c-4f72-8e1f-41eb276ee9c6" providerId="ADAL" clId="{5FCDB590-7A1F-40AC-907D-89CA976BF643}" dt="2022-05-11T20:42:46.679" v="2171" actId="14100"/>
          <ac:cxnSpMkLst>
            <pc:docMk/>
            <pc:sldMk cId="3764540027" sldId="284"/>
            <ac:cxnSpMk id="30" creationId="{C251A742-BC01-E882-997D-08CC4C5A4D9D}"/>
          </ac:cxnSpMkLst>
        </pc:cxnChg>
        <pc:cxnChg chg="add mod">
          <ac:chgData name="Marion Sudvarg" userId="2bb9b31b-5f3c-4f72-8e1f-41eb276ee9c6" providerId="ADAL" clId="{5FCDB590-7A1F-40AC-907D-89CA976BF643}" dt="2022-05-11T20:42:52.529" v="2174" actId="14100"/>
          <ac:cxnSpMkLst>
            <pc:docMk/>
            <pc:sldMk cId="3764540027" sldId="284"/>
            <ac:cxnSpMk id="33" creationId="{82ED610E-16AC-5E5A-67A0-23F93887AC0B}"/>
          </ac:cxnSpMkLst>
        </pc:cxnChg>
        <pc:cxnChg chg="add mod">
          <ac:chgData name="Marion Sudvarg" userId="2bb9b31b-5f3c-4f72-8e1f-41eb276ee9c6" providerId="ADAL" clId="{5FCDB590-7A1F-40AC-907D-89CA976BF643}" dt="2022-05-11T20:43:12.297" v="2180" actId="14100"/>
          <ac:cxnSpMkLst>
            <pc:docMk/>
            <pc:sldMk cId="3764540027" sldId="284"/>
            <ac:cxnSpMk id="36" creationId="{35D82882-55AB-462D-2CAD-A9F3E37206F1}"/>
          </ac:cxnSpMkLst>
        </pc:cxnChg>
        <pc:cxnChg chg="add mod">
          <ac:chgData name="Marion Sudvarg" userId="2bb9b31b-5f3c-4f72-8e1f-41eb276ee9c6" providerId="ADAL" clId="{5FCDB590-7A1F-40AC-907D-89CA976BF643}" dt="2022-05-11T20:43:23.720" v="2183" actId="14100"/>
          <ac:cxnSpMkLst>
            <pc:docMk/>
            <pc:sldMk cId="3764540027" sldId="284"/>
            <ac:cxnSpMk id="42" creationId="{F01CD9F1-2660-1601-B6CB-19C998E72B04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46.586" v="2215" actId="20577"/>
        <pc:sldMkLst>
          <pc:docMk/>
          <pc:sldMk cId="2834458249" sldId="285"/>
        </pc:sldMkLst>
        <pc:spChg chg="mod">
          <ac:chgData name="Marion Sudvarg" userId="2bb9b31b-5f3c-4f72-8e1f-41eb276ee9c6" providerId="ADAL" clId="{5FCDB590-7A1F-40AC-907D-89CA976BF643}" dt="2022-05-11T20:45:42.339" v="2211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5:45.348" v="2214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5:44.342" v="2213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Marion Sudvarg" userId="2bb9b31b-5f3c-4f72-8e1f-41eb276ee9c6" providerId="ADAL" clId="{5FCDB590-7A1F-40AC-907D-89CA976BF643}" dt="2022-05-11T20:45:46.586" v="2215" actId="20577"/>
          <ac:spMkLst>
            <pc:docMk/>
            <pc:sldMk cId="2834458249" sldId="285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5:43.311" v="2212" actId="20577"/>
          <ac:spMkLst>
            <pc:docMk/>
            <pc:sldMk cId="2834458249" sldId="285"/>
            <ac:spMk id="31" creationId="{34077615-7A1F-23DA-7F68-C0055B47A0AB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2" creationId="{997D5615-E40B-4CFB-E125-8445DB7BA556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4" creationId="{BC9FF74B-22BF-C560-C335-EBA9C24CD2B8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7" creationId="{63515E84-F20C-927B-5333-B31AF42E954B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8" creationId="{A40940A2-333A-B566-D1DD-1902DCFE2F97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9" creationId="{13C464AA-11F3-F0A1-A8CE-90D0014C1230}"/>
          </ac:spMkLst>
        </pc:spChg>
        <pc:spChg chg="mod">
          <ac:chgData name="Marion Sudvarg" userId="2bb9b31b-5f3c-4f72-8e1f-41eb276ee9c6" providerId="ADAL" clId="{5FCDB590-7A1F-40AC-907D-89CA976BF643}" dt="2022-05-11T20:45:00.415" v="2206" actId="20577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4:58.434" v="2205" actId="20577"/>
          <ac:spMkLst>
            <pc:docMk/>
            <pc:sldMk cId="2834458249" sldId="285"/>
            <ac:spMk id="90" creationId="{6494B900-946A-3CAC-7E61-AC089F3D54AE}"/>
          </ac:spMkLst>
        </pc:spChg>
        <pc:cxnChg chg="mod">
          <ac:chgData name="Marion Sudvarg" userId="2bb9b31b-5f3c-4f72-8e1f-41eb276ee9c6" providerId="ADAL" clId="{5FCDB590-7A1F-40AC-907D-89CA976BF643}" dt="2022-05-11T20:44:35.922" v="2197" actId="14100"/>
          <ac:cxnSpMkLst>
            <pc:docMk/>
            <pc:sldMk cId="2834458249" sldId="285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4:30.728" v="2196" actId="1076"/>
          <ac:cxnSpMkLst>
            <pc:docMk/>
            <pc:sldMk cId="2834458249" sldId="285"/>
            <ac:cxnSpMk id="12" creationId="{E35EFC52-0645-EEE8-85F0-4809E618B8DA}"/>
          </ac:cxnSpMkLst>
        </pc:cxnChg>
        <pc:cxnChg chg="add mod">
          <ac:chgData name="Marion Sudvarg" userId="2bb9b31b-5f3c-4f72-8e1f-41eb276ee9c6" providerId="ADAL" clId="{5FCDB590-7A1F-40AC-907D-89CA976BF643}" dt="2022-05-11T20:44:43.728" v="2202" actId="14100"/>
          <ac:cxnSpMkLst>
            <pc:docMk/>
            <pc:sldMk cId="2834458249" sldId="285"/>
            <ac:cxnSpMk id="40" creationId="{DB2D3537-443F-A6C6-3C8D-6D4F886E3398}"/>
          </ac:cxnSpMkLst>
        </pc:cxnChg>
      </pc:sldChg>
      <pc:sldChg chg="add del">
        <pc:chgData name="Marion Sudvarg" userId="2bb9b31b-5f3c-4f72-8e1f-41eb276ee9c6" providerId="ADAL" clId="{5FCDB590-7A1F-40AC-907D-89CA976BF643}" dt="2022-05-11T20:42:07.786" v="2160" actId="47"/>
        <pc:sldMkLst>
          <pc:docMk/>
          <pc:sldMk cId="3033428995" sldId="285"/>
        </pc:sldMkLst>
      </pc:sldChg>
      <pc:sldChg chg="modSp add mod ord">
        <pc:chgData name="Marion Sudvarg" userId="2bb9b31b-5f3c-4f72-8e1f-41eb276ee9c6" providerId="ADAL" clId="{5FCDB590-7A1F-40AC-907D-89CA976BF643}" dt="2022-05-11T21:03:20.329" v="2749" actId="207"/>
        <pc:sldMkLst>
          <pc:docMk/>
          <pc:sldMk cId="2158852508" sldId="286"/>
        </pc:sldMkLst>
        <pc:spChg chg="mod">
          <ac:chgData name="Marion Sudvarg" userId="2bb9b31b-5f3c-4f72-8e1f-41eb276ee9c6" providerId="ADAL" clId="{5FCDB590-7A1F-40AC-907D-89CA976BF643}" dt="2022-05-11T21:03:20.329" v="2749" actId="207"/>
          <ac:spMkLst>
            <pc:docMk/>
            <pc:sldMk cId="2158852508" sldId="286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9T18:05:17.953" v="3171" actId="20577"/>
        <pc:sldMkLst>
          <pc:docMk/>
          <pc:sldMk cId="2524291237" sldId="287"/>
        </pc:sldMkLst>
        <pc:spChg chg="mod">
          <ac:chgData name="Marion Sudvarg" userId="2bb9b31b-5f3c-4f72-8e1f-41eb276ee9c6" providerId="ADAL" clId="{5FCDB590-7A1F-40AC-907D-89CA976BF643}" dt="2022-05-11T21:03:28.325" v="2761" actId="20577"/>
          <ac:spMkLst>
            <pc:docMk/>
            <pc:sldMk cId="2524291237" sldId="287"/>
            <ac:spMk id="2" creationId="{F1B0055E-FB89-A169-FD13-691075E1D4BA}"/>
          </ac:spMkLst>
        </pc:spChg>
        <pc:graphicFrameChg chg="modGraphic">
          <ac:chgData name="Marion Sudvarg" userId="2bb9b31b-5f3c-4f72-8e1f-41eb276ee9c6" providerId="ADAL" clId="{5FCDB590-7A1F-40AC-907D-89CA976BF643}" dt="2022-05-19T18:05:17.953" v="3171" actId="20577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new mod">
        <pc:chgData name="Marion Sudvarg" userId="2bb9b31b-5f3c-4f72-8e1f-41eb276ee9c6" providerId="ADAL" clId="{5FCDB590-7A1F-40AC-907D-89CA976BF643}" dt="2022-05-11T21:09:53.478" v="2898" actId="20577"/>
        <pc:sldMkLst>
          <pc:docMk/>
          <pc:sldMk cId="913454617" sldId="288"/>
        </pc:sldMkLst>
        <pc:spChg chg="mod">
          <ac:chgData name="Marion Sudvarg" userId="2bb9b31b-5f3c-4f72-8e1f-41eb276ee9c6" providerId="ADAL" clId="{5FCDB590-7A1F-40AC-907D-89CA976BF643}" dt="2022-05-11T21:09:39.162" v="2820" actId="20577"/>
          <ac:spMkLst>
            <pc:docMk/>
            <pc:sldMk cId="913454617" sldId="288"/>
            <ac:spMk id="2" creationId="{793E48EF-BB8B-6A23-CFC1-B925E8BC5D4A}"/>
          </ac:spMkLst>
        </pc:spChg>
        <pc:spChg chg="mod">
          <ac:chgData name="Marion Sudvarg" userId="2bb9b31b-5f3c-4f72-8e1f-41eb276ee9c6" providerId="ADAL" clId="{5FCDB590-7A1F-40AC-907D-89CA976BF643}" dt="2022-05-11T21:09:53.478" v="2898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new mod">
        <pc:chgData name="Marion Sudvarg" userId="2bb9b31b-5f3c-4f72-8e1f-41eb276ee9c6" providerId="ADAL" clId="{5FCDB590-7A1F-40AC-907D-89CA976BF643}" dt="2022-05-11T21:10:49.075" v="2981" actId="21"/>
        <pc:sldMkLst>
          <pc:docMk/>
          <pc:sldMk cId="4209276646" sldId="289"/>
        </pc:sldMkLst>
        <pc:spChg chg="mod">
          <ac:chgData name="Marion Sudvarg" userId="2bb9b31b-5f3c-4f72-8e1f-41eb276ee9c6" providerId="ADAL" clId="{5FCDB590-7A1F-40AC-907D-89CA976BF643}" dt="2022-05-11T21:10:03.052" v="2918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Marion Sudvarg" userId="2bb9b31b-5f3c-4f72-8e1f-41eb276ee9c6" providerId="ADAL" clId="{5FCDB590-7A1F-40AC-907D-89CA976BF643}" dt="2022-05-11T21:10:49.075" v="2981" actId="21"/>
          <ac:spMkLst>
            <pc:docMk/>
            <pc:sldMk cId="4209276646" sldId="289"/>
            <ac:spMk id="3" creationId="{85D2242B-B5A3-1F2B-325F-4E7E8249BF91}"/>
          </ac:spMkLst>
        </pc:spChg>
      </pc:sldChg>
      <pc:sldChg chg="modSp new mod">
        <pc:chgData name="Marion Sudvarg" userId="2bb9b31b-5f3c-4f72-8e1f-41eb276ee9c6" providerId="ADAL" clId="{5FCDB590-7A1F-40AC-907D-89CA976BF643}" dt="2022-05-11T21:10:56.612" v="3009" actId="20577"/>
        <pc:sldMkLst>
          <pc:docMk/>
          <pc:sldMk cId="2701065689" sldId="290"/>
        </pc:sldMkLst>
        <pc:spChg chg="mod">
          <ac:chgData name="Marion Sudvarg" userId="2bb9b31b-5f3c-4f72-8e1f-41eb276ee9c6" providerId="ADAL" clId="{5FCDB590-7A1F-40AC-907D-89CA976BF643}" dt="2022-05-11T21:10:52.152" v="2982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Marion Sudvarg" userId="2bb9b31b-5f3c-4f72-8e1f-41eb276ee9c6" providerId="ADAL" clId="{5FCDB590-7A1F-40AC-907D-89CA976BF643}" dt="2022-05-11T21:10:56.612" v="3009" actId="20577"/>
          <ac:spMkLst>
            <pc:docMk/>
            <pc:sldMk cId="2701065689" sldId="290"/>
            <ac:spMk id="3" creationId="{DC2C356A-7E85-C163-754C-47A5BFAB02B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16.657" v="3017" actId="20577"/>
        <pc:sldMkLst>
          <pc:docMk/>
          <pc:sldMk cId="2839392003" sldId="291"/>
        </pc:sldMkLst>
        <pc:spChg chg="mod">
          <ac:chgData name="Marion Sudvarg" userId="2bb9b31b-5f3c-4f72-8e1f-41eb276ee9c6" providerId="ADAL" clId="{5FCDB590-7A1F-40AC-907D-89CA976BF643}" dt="2022-05-11T21:11:16.657" v="3017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modSp add mod">
        <pc:chgData name="Marion Sudvarg" userId="2bb9b31b-5f3c-4f72-8e1f-41eb276ee9c6" providerId="ADAL" clId="{5FCDB590-7A1F-40AC-907D-89CA976BF643}" dt="2022-05-11T21:11:32.060" v="3019" actId="207"/>
        <pc:sldMkLst>
          <pc:docMk/>
          <pc:sldMk cId="2895529761" sldId="292"/>
        </pc:sldMkLst>
        <pc:spChg chg="mod">
          <ac:chgData name="Marion Sudvarg" userId="2bb9b31b-5f3c-4f72-8e1f-41eb276ee9c6" providerId="ADAL" clId="{5FCDB590-7A1F-40AC-907D-89CA976BF643}" dt="2022-05-11T21:11:32.060" v="3019" actId="207"/>
          <ac:spMkLst>
            <pc:docMk/>
            <pc:sldMk cId="2895529761" sldId="292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44.725" v="3062" actId="20577"/>
        <pc:sldMkLst>
          <pc:docMk/>
          <pc:sldMk cId="777324717" sldId="293"/>
        </pc:sldMkLst>
        <pc:spChg chg="mod">
          <ac:chgData name="Marion Sudvarg" userId="2bb9b31b-5f3c-4f72-8e1f-41eb276ee9c6" providerId="ADAL" clId="{5FCDB590-7A1F-40AC-907D-89CA976BF643}" dt="2022-05-11T21:11:44.725" v="3062" actId="20577"/>
          <ac:spMkLst>
            <pc:docMk/>
            <pc:sldMk cId="777324717" sldId="293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49.155" v="3070" actId="20577"/>
        <pc:sldMkLst>
          <pc:docMk/>
          <pc:sldMk cId="96773493" sldId="294"/>
        </pc:sldMkLst>
        <pc:spChg chg="mod">
          <ac:chgData name="Marion Sudvarg" userId="2bb9b31b-5f3c-4f72-8e1f-41eb276ee9c6" providerId="ADAL" clId="{5FCDB590-7A1F-40AC-907D-89CA976BF643}" dt="2022-05-11T21:11:49.155" v="3070" actId="20577"/>
          <ac:spMkLst>
            <pc:docMk/>
            <pc:sldMk cId="96773493" sldId="294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57.170" v="3098" actId="20577"/>
        <pc:sldMkLst>
          <pc:docMk/>
          <pc:sldMk cId="83475075" sldId="295"/>
        </pc:sldMkLst>
        <pc:spChg chg="mod">
          <ac:chgData name="Marion Sudvarg" userId="2bb9b31b-5f3c-4f72-8e1f-41eb276ee9c6" providerId="ADAL" clId="{5FCDB590-7A1F-40AC-907D-89CA976BF643}" dt="2022-05-11T21:11:57.170" v="3098" actId="20577"/>
          <ac:spMkLst>
            <pc:docMk/>
            <pc:sldMk cId="83475075" sldId="295"/>
            <ac:spMk id="2" creationId="{A1EF2C29-5036-14DA-86E3-FB3BE477D6E7}"/>
          </ac:spMkLst>
        </pc:spChg>
      </pc:sldChg>
      <pc:sldChg chg="add del">
        <pc:chgData name="Marion Sudvarg" userId="2bb9b31b-5f3c-4f72-8e1f-41eb276ee9c6" providerId="ADAL" clId="{5FCDB590-7A1F-40AC-907D-89CA976BF643}" dt="2022-05-11T21:12:02.941" v="3100" actId="47"/>
        <pc:sldMkLst>
          <pc:docMk/>
          <pc:sldMk cId="799325777" sldId="296"/>
        </pc:sldMkLst>
      </pc:sldChg>
      <pc:sldChg chg="new del">
        <pc:chgData name="Marion Sudvarg" userId="2bb9b31b-5f3c-4f72-8e1f-41eb276ee9c6" providerId="ADAL" clId="{5FCDB590-7A1F-40AC-907D-89CA976BF643}" dt="2022-05-11T21:12:14.628" v="3103" actId="47"/>
        <pc:sldMkLst>
          <pc:docMk/>
          <pc:sldMk cId="3864321053" sldId="296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352048033" sldId="297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126891790" sldId="298"/>
        </pc:sldMkLst>
      </pc:sldChg>
      <pc:sldChg chg="modSp add mod">
        <pc:chgData name="Marion Sudvarg" userId="2bb9b31b-5f3c-4f72-8e1f-41eb276ee9c6" providerId="ADAL" clId="{5FCDB590-7A1F-40AC-907D-89CA976BF643}" dt="2022-05-11T21:13:15.589" v="3166" actId="20577"/>
        <pc:sldMkLst>
          <pc:docMk/>
          <pc:sldMk cId="2837115492" sldId="299"/>
        </pc:sldMkLst>
        <pc:spChg chg="mod">
          <ac:chgData name="Marion Sudvarg" userId="2bb9b31b-5f3c-4f72-8e1f-41eb276ee9c6" providerId="ADAL" clId="{5FCDB590-7A1F-40AC-907D-89CA976BF643}" dt="2022-05-11T21:13:10.168" v="3145" actId="20577"/>
          <ac:spMkLst>
            <pc:docMk/>
            <pc:sldMk cId="2837115492" sldId="299"/>
            <ac:spMk id="2" creationId="{00000000-0000-0000-0000-000000000000}"/>
          </ac:spMkLst>
        </pc:spChg>
        <pc:spChg chg="mod">
          <ac:chgData name="Marion Sudvarg" userId="2bb9b31b-5f3c-4f72-8e1f-41eb276ee9c6" providerId="ADAL" clId="{5FCDB590-7A1F-40AC-907D-89CA976BF643}" dt="2022-05-11T21:13:15.589" v="3166" actId="20577"/>
          <ac:spMkLst>
            <pc:docMk/>
            <pc:sldMk cId="2837115492" sldId="299"/>
            <ac:spMk id="3" creationId="{00000000-0000-0000-0000-000000000000}"/>
          </ac:spMkLst>
        </pc:spChg>
      </pc:sldChg>
    </pc:docChg>
  </pc:docChgLst>
  <pc:docChgLst>
    <pc:chgData name="Sudvarg, Marion" userId="2bb9b31b-5f3c-4f72-8e1f-41eb276ee9c6" providerId="ADAL" clId="{DA68CE51-3AE1-4208-A4DB-6811AC875B11}"/>
    <pc:docChg chg="undo redo custSel addSld delSld modSld sldOrd addSection delSection modSection">
      <pc:chgData name="Sudvarg, Marion" userId="2bb9b31b-5f3c-4f72-8e1f-41eb276ee9c6" providerId="ADAL" clId="{DA68CE51-3AE1-4208-A4DB-6811AC875B11}" dt="2023-04-12T05:54:42.002" v="16493" actId="20577"/>
      <pc:docMkLst>
        <pc:docMk/>
      </pc:docMkLst>
      <pc:sldChg chg="modSp mod setBg">
        <pc:chgData name="Sudvarg, Marion" userId="2bb9b31b-5f3c-4f72-8e1f-41eb276ee9c6" providerId="ADAL" clId="{DA68CE51-3AE1-4208-A4DB-6811AC875B11}" dt="2023-04-09T18:31:13.120" v="4611"/>
        <pc:sldMkLst>
          <pc:docMk/>
          <pc:sldMk cId="1505880002" sldId="256"/>
        </pc:sldMkLst>
        <pc:spChg chg="mod">
          <ac:chgData name="Sudvarg, Marion" userId="2bb9b31b-5f3c-4f72-8e1f-41eb276ee9c6" providerId="ADAL" clId="{DA68CE51-3AE1-4208-A4DB-6811AC875B11}" dt="2023-04-09T18:31:12.117" v="4609" actId="20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DA68CE51-3AE1-4208-A4DB-6811AC875B11}" dt="2023-04-09T18:31:12.656" v="4610" actId="207"/>
          <ac:spMkLst>
            <pc:docMk/>
            <pc:sldMk cId="1505880002" sldId="256"/>
            <ac:spMk id="3" creationId="{00000000-0000-0000-0000-000000000000}"/>
          </ac:spMkLst>
        </pc:spChg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04464339" sldId="25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991038372" sldId="25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708242830" sldId="26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741120177" sldId="26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804062625" sldId="26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57075121" sldId="26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6091849" sldId="26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96459313" sldId="26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94936655" sldId="26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596348504" sldId="26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910106982" sldId="26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599829615" sldId="26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597407758" sldId="27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766649" sldId="27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71070348" sldId="27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23635374" sldId="27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0336977" sldId="27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23651495" sldId="27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06310342" sldId="27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688201262" sldId="28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440529089" sldId="28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991256506" sldId="28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076963159" sldId="283"/>
        </pc:sldMkLst>
      </pc:sldChg>
      <pc:sldChg chg="delSp add del mod">
        <pc:chgData name="Sudvarg, Marion" userId="2bb9b31b-5f3c-4f72-8e1f-41eb276ee9c6" providerId="ADAL" clId="{DA68CE51-3AE1-4208-A4DB-6811AC875B11}" dt="2023-04-11T12:29:15.269" v="15702" actId="47"/>
        <pc:sldMkLst>
          <pc:docMk/>
          <pc:sldMk cId="2144887301" sldId="284"/>
        </pc:sldMkLst>
        <pc:spChg chg="del">
          <ac:chgData name="Sudvarg, Marion" userId="2bb9b31b-5f3c-4f72-8e1f-41eb276ee9c6" providerId="ADAL" clId="{DA68CE51-3AE1-4208-A4DB-6811AC875B11}" dt="2023-04-11T12:26:12.584" v="15698" actId="478"/>
          <ac:spMkLst>
            <pc:docMk/>
            <pc:sldMk cId="2144887301" sldId="284"/>
            <ac:spMk id="11" creationId="{B6C31E17-7829-9F2F-DFA3-8DF98B31FB4E}"/>
          </ac:spMkLst>
        </pc:spChg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619929724" sldId="28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710373701" sldId="28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92697632" sldId="28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960671943" sldId="28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613816836" sldId="28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882201484" sldId="29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269538190" sldId="29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990594972" sldId="29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291517422" sldId="29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476583304" sldId="29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440773869" sldId="29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7429199" sldId="29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773706794" sldId="30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248118297" sldId="30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988788919" sldId="30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80476070" sldId="30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2695408" sldId="30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820855546" sldId="307"/>
        </pc:sldMkLst>
      </pc:sldChg>
      <pc:sldChg chg="add del">
        <pc:chgData name="Sudvarg, Marion" userId="2bb9b31b-5f3c-4f72-8e1f-41eb276ee9c6" providerId="ADAL" clId="{DA68CE51-3AE1-4208-A4DB-6811AC875B11}" dt="2023-04-11T05:48:57.368" v="8880"/>
        <pc:sldMkLst>
          <pc:docMk/>
          <pc:sldMk cId="3936886364" sldId="30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36720243" sldId="30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17030641" sldId="310"/>
        </pc:sldMkLst>
      </pc:sldChg>
      <pc:sldChg chg="modSp del mod">
        <pc:chgData name="Sudvarg, Marion" userId="2bb9b31b-5f3c-4f72-8e1f-41eb276ee9c6" providerId="ADAL" clId="{DA68CE51-3AE1-4208-A4DB-6811AC875B11}" dt="2023-04-07T23:56:48.610" v="1476" actId="47"/>
        <pc:sldMkLst>
          <pc:docMk/>
          <pc:sldMk cId="2212165389" sldId="314"/>
        </pc:sldMkLst>
        <pc:spChg chg="mod">
          <ac:chgData name="Sudvarg, Marion" userId="2bb9b31b-5f3c-4f72-8e1f-41eb276ee9c6" providerId="ADAL" clId="{DA68CE51-3AE1-4208-A4DB-6811AC875B11}" dt="2023-04-07T23:48:43.365" v="1350" actId="20577"/>
          <ac:spMkLst>
            <pc:docMk/>
            <pc:sldMk cId="2212165389" sldId="314"/>
            <ac:spMk id="2" creationId="{F767B624-4A07-CB88-5C7E-197028797D38}"/>
          </ac:spMkLst>
        </pc:spChg>
      </pc:sldChg>
      <pc:sldChg chg="addSp delSp modSp mod delAnim modAnim">
        <pc:chgData name="Sudvarg, Marion" userId="2bb9b31b-5f3c-4f72-8e1f-41eb276ee9c6" providerId="ADAL" clId="{DA68CE51-3AE1-4208-A4DB-6811AC875B11}" dt="2023-04-12T02:37:29.084" v="16364"/>
        <pc:sldMkLst>
          <pc:docMk/>
          <pc:sldMk cId="23767928" sldId="315"/>
        </pc:sldMkLst>
        <pc:spChg chg="mod">
          <ac:chgData name="Sudvarg, Marion" userId="2bb9b31b-5f3c-4f72-8e1f-41eb276ee9c6" providerId="ADAL" clId="{DA68CE51-3AE1-4208-A4DB-6811AC875B11}" dt="2023-04-08T04:06:17.462" v="3058" actId="1035"/>
          <ac:spMkLst>
            <pc:docMk/>
            <pc:sldMk cId="23767928" sldId="315"/>
            <ac:spMk id="6" creationId="{26048D2F-E10F-963B-A9CC-05133F80C43E}"/>
          </ac:spMkLst>
        </pc:spChg>
        <pc:spChg chg="mod">
          <ac:chgData name="Sudvarg, Marion" userId="2bb9b31b-5f3c-4f72-8e1f-41eb276ee9c6" providerId="ADAL" clId="{DA68CE51-3AE1-4208-A4DB-6811AC875B11}" dt="2023-04-07T23:22:36.026" v="476" actId="1076"/>
          <ac:spMkLst>
            <pc:docMk/>
            <pc:sldMk cId="23767928" sldId="315"/>
            <ac:spMk id="14" creationId="{A34DA8BC-9595-1EC5-186C-59B534BBB1DE}"/>
          </ac:spMkLst>
        </pc:spChg>
        <pc:spChg chg="add del mod">
          <ac:chgData name="Sudvarg, Marion" userId="2bb9b31b-5f3c-4f72-8e1f-41eb276ee9c6" providerId="ADAL" clId="{DA68CE51-3AE1-4208-A4DB-6811AC875B11}" dt="2023-04-07T23:23:52.767" v="499" actId="478"/>
          <ac:spMkLst>
            <pc:docMk/>
            <pc:sldMk cId="23767928" sldId="315"/>
            <ac:spMk id="18" creationId="{E6E28736-FA2E-1150-225B-064CE17F9704}"/>
          </ac:spMkLst>
        </pc:spChg>
        <pc:spChg chg="mod">
          <ac:chgData name="Sudvarg, Marion" userId="2bb9b31b-5f3c-4f72-8e1f-41eb276ee9c6" providerId="ADAL" clId="{DA68CE51-3AE1-4208-A4DB-6811AC875B11}" dt="2023-04-07T23:49:30.848" v="1360" actId="14100"/>
          <ac:spMkLst>
            <pc:docMk/>
            <pc:sldMk cId="23767928" sldId="315"/>
            <ac:spMk id="31" creationId="{A5257C9A-2852-3AAA-42CB-A05A737ACD7E}"/>
          </ac:spMkLst>
        </pc:spChg>
        <pc:spChg chg="del">
          <ac:chgData name="Sudvarg, Marion" userId="2bb9b31b-5f3c-4f72-8e1f-41eb276ee9c6" providerId="ADAL" clId="{DA68CE51-3AE1-4208-A4DB-6811AC875B11}" dt="2023-04-07T23:22:28.485" v="474" actId="478"/>
          <ac:spMkLst>
            <pc:docMk/>
            <pc:sldMk cId="23767928" sldId="315"/>
            <ac:spMk id="38" creationId="{9296F1A4-5DC8-8D05-703D-1C11E267B9EB}"/>
          </ac:spMkLst>
        </pc:spChg>
        <pc:spChg chg="del">
          <ac:chgData name="Sudvarg, Marion" userId="2bb9b31b-5f3c-4f72-8e1f-41eb276ee9c6" providerId="ADAL" clId="{DA68CE51-3AE1-4208-A4DB-6811AC875B11}" dt="2023-04-07T23:22:28.485" v="474" actId="478"/>
          <ac:spMkLst>
            <pc:docMk/>
            <pc:sldMk cId="23767928" sldId="315"/>
            <ac:spMk id="39" creationId="{F48CE9E7-7BBF-2AB8-7BE6-6F414718A845}"/>
          </ac:spMkLst>
        </pc:spChg>
        <pc:spChg chg="mod">
          <ac:chgData name="Sudvarg, Marion" userId="2bb9b31b-5f3c-4f72-8e1f-41eb276ee9c6" providerId="ADAL" clId="{DA68CE51-3AE1-4208-A4DB-6811AC875B11}" dt="2023-04-07T23:31:55.874" v="672" actId="1076"/>
          <ac:spMkLst>
            <pc:docMk/>
            <pc:sldMk cId="23767928" sldId="315"/>
            <ac:spMk id="46" creationId="{2B8C8D67-424B-0074-1AD1-13757FA2E557}"/>
          </ac:spMkLst>
        </pc:spChg>
        <pc:spChg chg="del">
          <ac:chgData name="Sudvarg, Marion" userId="2bb9b31b-5f3c-4f72-8e1f-41eb276ee9c6" providerId="ADAL" clId="{DA68CE51-3AE1-4208-A4DB-6811AC875B11}" dt="2023-04-07T23:22:22.378" v="473" actId="478"/>
          <ac:spMkLst>
            <pc:docMk/>
            <pc:sldMk cId="23767928" sldId="315"/>
            <ac:spMk id="47" creationId="{7022656E-BA52-42B9-A191-EB63B724B3D4}"/>
          </ac:spMkLst>
        </pc:spChg>
        <pc:spChg chg="mod">
          <ac:chgData name="Sudvarg, Marion" userId="2bb9b31b-5f3c-4f72-8e1f-41eb276ee9c6" providerId="ADAL" clId="{DA68CE51-3AE1-4208-A4DB-6811AC875B11}" dt="2023-04-07T23:34:23.698" v="812" actId="14100"/>
          <ac:spMkLst>
            <pc:docMk/>
            <pc:sldMk cId="23767928" sldId="315"/>
            <ac:spMk id="50" creationId="{185B9336-BBC2-9B62-1BE5-B5423FA5051C}"/>
          </ac:spMkLst>
        </pc:spChg>
        <pc:spChg chg="del mod">
          <ac:chgData name="Sudvarg, Marion" userId="2bb9b31b-5f3c-4f72-8e1f-41eb276ee9c6" providerId="ADAL" clId="{DA68CE51-3AE1-4208-A4DB-6811AC875B11}" dt="2023-04-07T23:47:07.951" v="1336" actId="478"/>
          <ac:spMkLst>
            <pc:docMk/>
            <pc:sldMk cId="23767928" sldId="315"/>
            <ac:spMk id="53" creationId="{5CB52613-312C-C04F-4C86-F3DE0A5AAFC7}"/>
          </ac:spMkLst>
        </pc:spChg>
        <pc:spChg chg="add del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4" creationId="{CBC72EAC-EB09-7059-0C2C-828D8097838E}"/>
          </ac:spMkLst>
        </pc:spChg>
        <pc:spChg chg="add del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5" creationId="{82CE3F43-F0CC-1607-BC4C-38236A6FC60A}"/>
          </ac:spMkLst>
        </pc:spChg>
        <pc:spChg chg="add del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56" creationId="{BDA0C71A-2F6E-7A0C-E26C-7C0C71791E74}"/>
          </ac:spMkLst>
        </pc:spChg>
        <pc:spChg chg="add mod">
          <ac:chgData name="Sudvarg, Marion" userId="2bb9b31b-5f3c-4f72-8e1f-41eb276ee9c6" providerId="ADAL" clId="{DA68CE51-3AE1-4208-A4DB-6811AC875B11}" dt="2023-04-07T23:35:13.102" v="872" actId="164"/>
          <ac:spMkLst>
            <pc:docMk/>
            <pc:sldMk cId="23767928" sldId="315"/>
            <ac:spMk id="57" creationId="{A076E509-52B5-3097-71C3-B89967A8C242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9" creationId="{3D3D6EA3-3B29-A2EA-0600-17CC364A97CB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0" creationId="{1DAA8F6A-E3A2-25EB-7B95-35C80C8F030F}"/>
          </ac:spMkLst>
        </pc:spChg>
        <pc:spChg chg="add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61" creationId="{8BDE9D94-4D65-3EEC-506C-9C89517F5112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2" creationId="{D40CAE49-AF97-F62E-C179-BF2E7D9B4617}"/>
          </ac:spMkLst>
        </pc:spChg>
        <pc:spChg chg="add del mod">
          <ac:chgData name="Sudvarg, Marion" userId="2bb9b31b-5f3c-4f72-8e1f-41eb276ee9c6" providerId="ADAL" clId="{DA68CE51-3AE1-4208-A4DB-6811AC875B11}" dt="2023-04-07T23:37:28.847" v="1024" actId="478"/>
          <ac:spMkLst>
            <pc:docMk/>
            <pc:sldMk cId="23767928" sldId="315"/>
            <ac:spMk id="63" creationId="{8239F078-70BE-1C96-44A5-4F49860F9850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4" creationId="{551AF141-7395-939E-429F-591FF210A975}"/>
          </ac:spMkLst>
        </pc:spChg>
        <pc:spChg chg="add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65" creationId="{6A183B71-E32C-FED6-A7C7-E0EFD335A9AC}"/>
          </ac:spMkLst>
        </pc:spChg>
        <pc:spChg chg="add del mod">
          <ac:chgData name="Sudvarg, Marion" userId="2bb9b31b-5f3c-4f72-8e1f-41eb276ee9c6" providerId="ADAL" clId="{DA68CE51-3AE1-4208-A4DB-6811AC875B11}" dt="2023-04-07T23:50:08.178" v="1366" actId="478"/>
          <ac:spMkLst>
            <pc:docMk/>
            <pc:sldMk cId="23767928" sldId="315"/>
            <ac:spMk id="66" creationId="{5D27B7C6-11E4-8D6A-6ECB-B638984519F7}"/>
          </ac:spMkLst>
        </pc:spChg>
        <pc:spChg chg="add mod">
          <ac:chgData name="Sudvarg, Marion" userId="2bb9b31b-5f3c-4f72-8e1f-41eb276ee9c6" providerId="ADAL" clId="{DA68CE51-3AE1-4208-A4DB-6811AC875B11}" dt="2023-04-07T23:52:51.937" v="1455" actId="20577"/>
          <ac:spMkLst>
            <pc:docMk/>
            <pc:sldMk cId="23767928" sldId="315"/>
            <ac:spMk id="67" creationId="{E0C8DB4B-AE66-576F-9FCB-851B9034B602}"/>
          </ac:spMkLst>
        </pc:spChg>
        <pc:spChg chg="add mod">
          <ac:chgData name="Sudvarg, Marion" userId="2bb9b31b-5f3c-4f72-8e1f-41eb276ee9c6" providerId="ADAL" clId="{DA68CE51-3AE1-4208-A4DB-6811AC875B11}" dt="2023-04-07T23:52:31.162" v="1437" actId="164"/>
          <ac:spMkLst>
            <pc:docMk/>
            <pc:sldMk cId="23767928" sldId="315"/>
            <ac:spMk id="68" creationId="{B82D0CC3-C0F6-BE5B-E66B-4A123A5915EE}"/>
          </ac:spMkLst>
        </pc:spChg>
        <pc:spChg chg="add mod">
          <ac:chgData name="Sudvarg, Marion" userId="2bb9b31b-5f3c-4f72-8e1f-41eb276ee9c6" providerId="ADAL" clId="{DA68CE51-3AE1-4208-A4DB-6811AC875B11}" dt="2023-04-07T23:52:31.162" v="1437" actId="164"/>
          <ac:spMkLst>
            <pc:docMk/>
            <pc:sldMk cId="23767928" sldId="315"/>
            <ac:spMk id="69" creationId="{F960933C-7CE4-5654-D32E-D9FA6FDEC155}"/>
          </ac:spMkLst>
        </pc:spChg>
        <pc:spChg chg="add mod">
          <ac:chgData name="Sudvarg, Marion" userId="2bb9b31b-5f3c-4f72-8e1f-41eb276ee9c6" providerId="ADAL" clId="{DA68CE51-3AE1-4208-A4DB-6811AC875B11}" dt="2023-04-07T23:54:42.812" v="1475"/>
          <ac:spMkLst>
            <pc:docMk/>
            <pc:sldMk cId="23767928" sldId="315"/>
            <ac:spMk id="77" creationId="{49FBA468-AF0A-FD31-7102-4FBD0F219557}"/>
          </ac:spMkLst>
        </pc:spChg>
        <pc:spChg chg="add mod">
          <ac:chgData name="Sudvarg, Marion" userId="2bb9b31b-5f3c-4f72-8e1f-41eb276ee9c6" providerId="ADAL" clId="{DA68CE51-3AE1-4208-A4DB-6811AC875B11}" dt="2023-04-07T23:54:06.133" v="1471" actId="164"/>
          <ac:spMkLst>
            <pc:docMk/>
            <pc:sldMk cId="23767928" sldId="315"/>
            <ac:spMk id="80" creationId="{28C7C7F0-DC3B-046B-86F9-948E120E8EFD}"/>
          </ac:spMkLst>
        </pc:spChg>
        <pc:grpChg chg="add del mod">
          <ac:chgData name="Sudvarg, Marion" userId="2bb9b31b-5f3c-4f72-8e1f-41eb276ee9c6" providerId="ADAL" clId="{DA68CE51-3AE1-4208-A4DB-6811AC875B11}" dt="2023-04-07T23:23:49.419" v="498" actId="478"/>
          <ac:grpSpMkLst>
            <pc:docMk/>
            <pc:sldMk cId="23767928" sldId="315"/>
            <ac:grpSpMk id="2" creationId="{B37A6191-809C-16E2-BFC5-C60B17D0C35A}"/>
          </ac:grpSpMkLst>
        </pc:grpChg>
        <pc:grpChg chg="add mod">
          <ac:chgData name="Sudvarg, Marion" userId="2bb9b31b-5f3c-4f72-8e1f-41eb276ee9c6" providerId="ADAL" clId="{DA68CE51-3AE1-4208-A4DB-6811AC875B11}" dt="2023-04-07T23:31:55.874" v="672" actId="1076"/>
          <ac:grpSpMkLst>
            <pc:docMk/>
            <pc:sldMk cId="23767928" sldId="315"/>
            <ac:grpSpMk id="19" creationId="{56E6AA23-C315-BC94-6301-DB168732FF13}"/>
          </ac:grpSpMkLst>
        </pc:grpChg>
        <pc:grpChg chg="del">
          <ac:chgData name="Sudvarg, Marion" userId="2bb9b31b-5f3c-4f72-8e1f-41eb276ee9c6" providerId="ADAL" clId="{DA68CE51-3AE1-4208-A4DB-6811AC875B11}" dt="2023-04-07T23:22:28.485" v="474" actId="478"/>
          <ac:grpSpMkLst>
            <pc:docMk/>
            <pc:sldMk cId="23767928" sldId="315"/>
            <ac:grpSpMk id="33" creationId="{5D214715-8F10-B684-BCD9-A5BDDDC55861}"/>
          </ac:grpSpMkLst>
        </pc:grpChg>
        <pc:grpChg chg="del">
          <ac:chgData name="Sudvarg, Marion" userId="2bb9b31b-5f3c-4f72-8e1f-41eb276ee9c6" providerId="ADAL" clId="{DA68CE51-3AE1-4208-A4DB-6811AC875B11}" dt="2023-04-07T23:22:28.485" v="474" actId="478"/>
          <ac:grpSpMkLst>
            <pc:docMk/>
            <pc:sldMk cId="23767928" sldId="315"/>
            <ac:grpSpMk id="40" creationId="{E8DAAAFA-D9D2-35CA-FFDC-E30B9FD13995}"/>
          </ac:grpSpMkLst>
        </pc:grpChg>
        <pc:grpChg chg="add mod">
          <ac:chgData name="Sudvarg, Marion" userId="2bb9b31b-5f3c-4f72-8e1f-41eb276ee9c6" providerId="ADAL" clId="{DA68CE51-3AE1-4208-A4DB-6811AC875B11}" dt="2023-04-07T23:31:58.908" v="673" actId="1076"/>
          <ac:grpSpMkLst>
            <pc:docMk/>
            <pc:sldMk cId="23767928" sldId="315"/>
            <ac:grpSpMk id="48" creationId="{FAF1030E-3E1C-D2BE-8270-D6EB4B281B69}"/>
          </ac:grpSpMkLst>
        </pc:grpChg>
        <pc:grpChg chg="add del mod">
          <ac:chgData name="Sudvarg, Marion" userId="2bb9b31b-5f3c-4f72-8e1f-41eb276ee9c6" providerId="ADAL" clId="{DA68CE51-3AE1-4208-A4DB-6811AC875B11}" dt="2023-04-07T23:47:07.951" v="1336" actId="478"/>
          <ac:grpSpMkLst>
            <pc:docMk/>
            <pc:sldMk cId="23767928" sldId="315"/>
            <ac:grpSpMk id="51" creationId="{2FB770D2-60D9-AE9E-0C69-BFB27986D248}"/>
          </ac:grpSpMkLst>
        </pc:grpChg>
        <pc:grpChg chg="add mod">
          <ac:chgData name="Sudvarg, Marion" userId="2bb9b31b-5f3c-4f72-8e1f-41eb276ee9c6" providerId="ADAL" clId="{DA68CE51-3AE1-4208-A4DB-6811AC875B11}" dt="2023-04-07T23:35:20.063" v="885" actId="14100"/>
          <ac:grpSpMkLst>
            <pc:docMk/>
            <pc:sldMk cId="23767928" sldId="315"/>
            <ac:grpSpMk id="58" creationId="{40D0B8AB-D2A2-41C7-3E78-B1790C72CA1E}"/>
          </ac:grpSpMkLst>
        </pc:grpChg>
        <pc:grpChg chg="add mod">
          <ac:chgData name="Sudvarg, Marion" userId="2bb9b31b-5f3c-4f72-8e1f-41eb276ee9c6" providerId="ADAL" clId="{DA68CE51-3AE1-4208-A4DB-6811AC875B11}" dt="2023-04-07T23:52:31.162" v="1437" actId="164"/>
          <ac:grpSpMkLst>
            <pc:docMk/>
            <pc:sldMk cId="23767928" sldId="315"/>
            <ac:grpSpMk id="76" creationId="{44252940-FC2D-E72F-596B-74B01A00612E}"/>
          </ac:grpSpMkLst>
        </pc:grpChg>
        <pc:grpChg chg="add mod">
          <ac:chgData name="Sudvarg, Marion" userId="2bb9b31b-5f3c-4f72-8e1f-41eb276ee9c6" providerId="ADAL" clId="{DA68CE51-3AE1-4208-A4DB-6811AC875B11}" dt="2023-04-07T23:54:06.133" v="1471" actId="164"/>
          <ac:grpSpMkLst>
            <pc:docMk/>
            <pc:sldMk cId="23767928" sldId="315"/>
            <ac:grpSpMk id="82" creationId="{4161795E-EAF8-41D9-E31A-35549D46335D}"/>
          </ac:grpSpMkLst>
        </pc:grp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3" creationId="{9AEE6B96-134E-70A0-C06C-815CDB4E908C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7" creationId="{F5FFBF6A-9FC0-94BE-995F-EBE132AC458F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8" creationId="{56B8BD48-A628-848D-9399-AE46D0BD2E6E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9" creationId="{BD9B3B26-3D48-EF55-EEFC-08C0DEFECCAB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0" creationId="{1194A30C-874C-F97A-F0B8-0D546939A20B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1" creationId="{79F1F708-5B9E-78E9-8F42-C7718FE837E2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2" creationId="{E1D088C2-A108-C95A-FFA0-E79B55F1A940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3" creationId="{B387BFDB-738D-5F86-BCC2-F7AC2DE5AF5B}"/>
          </ac:picMkLst>
        </pc:picChg>
        <pc:picChg chg="add del mod">
          <ac:chgData name="Sudvarg, Marion" userId="2bb9b31b-5f3c-4f72-8e1f-41eb276ee9c6" providerId="ADAL" clId="{DA68CE51-3AE1-4208-A4DB-6811AC875B11}" dt="2023-04-07T23:23:19.117" v="481" actId="478"/>
          <ac:picMkLst>
            <pc:docMk/>
            <pc:sldMk cId="23767928" sldId="315"/>
            <ac:picMk id="15" creationId="{F2B8D320-3B67-546C-2B08-DD9876572485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0" creationId="{CC3FA06A-00E9-0FF6-532E-09C943986E09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1" creationId="{EDC6BD7F-9212-10F1-49D2-D833BB32F28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2" creationId="{E631A3B3-8748-74DF-18B9-63A208E32B7F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3" creationId="{5F6E9169-07D5-9532-55E8-04741701A6E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4" creationId="{608E05A3-72CA-34E5-0D7E-C3235F1C94E7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5" creationId="{3D0C1A67-5D68-065A-7E86-111ADE5E0BDA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6" creationId="{26C18B04-FBA5-0999-6529-DD88D263702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7" creationId="{54AE9566-B1DF-B5FE-CF69-2D850641514B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29" creationId="{56347615-8664-BFD4-5F89-E406702858CD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0" creationId="{41872A29-CE46-FED9-D8BA-C2443F5698AE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2" creationId="{0BB8F5D4-F81E-BB76-10D5-80A8B69026B9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7" creationId="{413FFD49-C411-9C42-9EE1-92C5521D46FE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44" creationId="{F74AFBF1-61B3-A973-DC0F-66FC785D3528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45" creationId="{B1A957E1-57DA-03C8-4F6C-9F56E5248F4C}"/>
          </ac:picMkLst>
        </pc:picChg>
        <pc:picChg chg="mod">
          <ac:chgData name="Sudvarg, Marion" userId="2bb9b31b-5f3c-4f72-8e1f-41eb276ee9c6" providerId="ADAL" clId="{DA68CE51-3AE1-4208-A4DB-6811AC875B11}" dt="2023-04-07T23:28:02.785" v="553"/>
          <ac:picMkLst>
            <pc:docMk/>
            <pc:sldMk cId="23767928" sldId="315"/>
            <ac:picMk id="49" creationId="{1BC04608-D8D8-AF0D-2C91-5F65F8A3F63F}"/>
          </ac:picMkLst>
        </pc:picChg>
        <pc:picChg chg="mod ord">
          <ac:chgData name="Sudvarg, Marion" userId="2bb9b31b-5f3c-4f72-8e1f-41eb276ee9c6" providerId="ADAL" clId="{DA68CE51-3AE1-4208-A4DB-6811AC875B11}" dt="2023-04-07T23:34:23.884" v="818" actId="167"/>
          <ac:picMkLst>
            <pc:docMk/>
            <pc:sldMk cId="23767928" sldId="315"/>
            <ac:picMk id="52" creationId="{45191DF5-6DD2-2A07-A526-4DAA987CFD5D}"/>
          </ac:picMkLst>
        </pc:picChg>
        <pc:cxnChg chg="add del">
          <ac:chgData name="Sudvarg, Marion" userId="2bb9b31b-5f3c-4f72-8e1f-41eb276ee9c6" providerId="ADAL" clId="{DA68CE51-3AE1-4208-A4DB-6811AC875B11}" dt="2023-04-07T23:23:14.728" v="480" actId="478"/>
          <ac:cxnSpMkLst>
            <pc:docMk/>
            <pc:sldMk cId="23767928" sldId="315"/>
            <ac:cxnSpMk id="17" creationId="{32F33F7B-411C-85F3-9FE0-D6E5F72487CF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28" creationId="{99803095-4796-126B-A8E9-6C8E1963CAC8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36" creationId="{CE5559E9-4AA3-0E73-3E1F-7733EC59D5AC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43" creationId="{6536A141-5613-BB12-F390-D0D9C303ECF1}"/>
          </ac:cxnSpMkLst>
        </pc:cxnChg>
        <pc:cxnChg chg="add mod">
          <ac:chgData name="Sudvarg, Marion" userId="2bb9b31b-5f3c-4f72-8e1f-41eb276ee9c6" providerId="ADAL" clId="{DA68CE51-3AE1-4208-A4DB-6811AC875B11}" dt="2023-04-07T23:52:31.162" v="1437" actId="164"/>
          <ac:cxnSpMkLst>
            <pc:docMk/>
            <pc:sldMk cId="23767928" sldId="315"/>
            <ac:cxnSpMk id="71" creationId="{8099CBD9-5EE8-6214-3D4E-0B60CE2ED070}"/>
          </ac:cxnSpMkLst>
        </pc:cxnChg>
        <pc:cxnChg chg="add mod">
          <ac:chgData name="Sudvarg, Marion" userId="2bb9b31b-5f3c-4f72-8e1f-41eb276ee9c6" providerId="ADAL" clId="{DA68CE51-3AE1-4208-A4DB-6811AC875B11}" dt="2023-04-07T23:52:31.162" v="1437" actId="164"/>
          <ac:cxnSpMkLst>
            <pc:docMk/>
            <pc:sldMk cId="23767928" sldId="315"/>
            <ac:cxnSpMk id="72" creationId="{73B154BA-D0DB-630A-616E-658FDB765E5A}"/>
          </ac:cxnSpMkLst>
        </pc:cxnChg>
        <pc:cxnChg chg="add mod">
          <ac:chgData name="Sudvarg, Marion" userId="2bb9b31b-5f3c-4f72-8e1f-41eb276ee9c6" providerId="ADAL" clId="{DA68CE51-3AE1-4208-A4DB-6811AC875B11}" dt="2023-04-07T23:54:06.133" v="1471" actId="164"/>
          <ac:cxnSpMkLst>
            <pc:docMk/>
            <pc:sldMk cId="23767928" sldId="315"/>
            <ac:cxnSpMk id="78" creationId="{679150C1-4969-075F-0145-D30126632B4F}"/>
          </ac:cxnSpMkLst>
        </pc:cxnChg>
      </pc:sldChg>
      <pc:sldChg chg="modSp del mod ord modShow">
        <pc:chgData name="Sudvarg, Marion" userId="2bb9b31b-5f3c-4f72-8e1f-41eb276ee9c6" providerId="ADAL" clId="{DA68CE51-3AE1-4208-A4DB-6811AC875B11}" dt="2023-04-11T11:40:39.233" v="13303" actId="47"/>
        <pc:sldMkLst>
          <pc:docMk/>
          <pc:sldMk cId="2079370230" sldId="316"/>
        </pc:sldMkLst>
        <pc:spChg chg="mod">
          <ac:chgData name="Sudvarg, Marion" userId="2bb9b31b-5f3c-4f72-8e1f-41eb276ee9c6" providerId="ADAL" clId="{DA68CE51-3AE1-4208-A4DB-6811AC875B11}" dt="2023-04-08T02:17:07.335" v="2566" actId="20577"/>
          <ac:spMkLst>
            <pc:docMk/>
            <pc:sldMk cId="2079370230" sldId="316"/>
            <ac:spMk id="2" creationId="{45E531E5-3E93-5AF9-9083-1682C4FC3B88}"/>
          </ac:spMkLst>
        </pc:spChg>
        <pc:spChg chg="mod">
          <ac:chgData name="Sudvarg, Marion" userId="2bb9b31b-5f3c-4f72-8e1f-41eb276ee9c6" providerId="ADAL" clId="{DA68CE51-3AE1-4208-A4DB-6811AC875B11}" dt="2023-04-08T04:33:57.048" v="3230" actId="27636"/>
          <ac:spMkLst>
            <pc:docMk/>
            <pc:sldMk cId="2079370230" sldId="316"/>
            <ac:spMk id="3" creationId="{7135D0E3-1306-AD95-EC1F-A015B7129143}"/>
          </ac:spMkLst>
        </pc:spChg>
      </pc:sldChg>
      <pc:sldChg chg="addSp delSp modSp mod modAnim modNotesTx">
        <pc:chgData name="Sudvarg, Marion" userId="2bb9b31b-5f3c-4f72-8e1f-41eb276ee9c6" providerId="ADAL" clId="{DA68CE51-3AE1-4208-A4DB-6811AC875B11}" dt="2023-04-11T12:34:01.925" v="16312" actId="20577"/>
        <pc:sldMkLst>
          <pc:docMk/>
          <pc:sldMk cId="926230067" sldId="317"/>
        </pc:sldMkLst>
        <pc:spChg chg="mod">
          <ac:chgData name="Sudvarg, Marion" userId="2bb9b31b-5f3c-4f72-8e1f-41eb276ee9c6" providerId="ADAL" clId="{DA68CE51-3AE1-4208-A4DB-6811AC875B11}" dt="2023-04-07T23:18:00.678" v="404" actId="1035"/>
          <ac:spMkLst>
            <pc:docMk/>
            <pc:sldMk cId="926230067" sldId="317"/>
            <ac:spMk id="2" creationId="{183F2267-373A-3BDF-FB2E-7A971436E72F}"/>
          </ac:spMkLst>
        </pc:spChg>
        <pc:spChg chg="mod">
          <ac:chgData name="Sudvarg, Marion" userId="2bb9b31b-5f3c-4f72-8e1f-41eb276ee9c6" providerId="ADAL" clId="{DA68CE51-3AE1-4208-A4DB-6811AC875B11}" dt="2023-04-07T23:17:56.381" v="395" actId="1036"/>
          <ac:spMkLst>
            <pc:docMk/>
            <pc:sldMk cId="926230067" sldId="317"/>
            <ac:spMk id="3" creationId="{E282A276-CB1F-F130-240A-B18A9488E3BD}"/>
          </ac:spMkLst>
        </pc:spChg>
        <pc:spChg chg="add del">
          <ac:chgData name="Sudvarg, Marion" userId="2bb9b31b-5f3c-4f72-8e1f-41eb276ee9c6" providerId="ADAL" clId="{DA68CE51-3AE1-4208-A4DB-6811AC875B11}" dt="2023-04-07T23:07:24.707" v="24" actId="478"/>
          <ac:spMkLst>
            <pc:docMk/>
            <pc:sldMk cId="926230067" sldId="317"/>
            <ac:spMk id="6" creationId="{ACE37126-8663-87AC-3924-DCBAE3859502}"/>
          </ac:spMkLst>
        </pc:spChg>
        <pc:spChg chg="del">
          <ac:chgData name="Sudvarg, Marion" userId="2bb9b31b-5f3c-4f72-8e1f-41eb276ee9c6" providerId="ADAL" clId="{DA68CE51-3AE1-4208-A4DB-6811AC875B11}" dt="2023-04-07T23:08:24.126" v="68" actId="478"/>
          <ac:spMkLst>
            <pc:docMk/>
            <pc:sldMk cId="926230067" sldId="317"/>
            <ac:spMk id="7" creationId="{6D77EA29-AA87-65E5-9958-B0A8E37BAAA5}"/>
          </ac:spMkLst>
        </pc:spChg>
        <pc:spChg chg="del">
          <ac:chgData name="Sudvarg, Marion" userId="2bb9b31b-5f3c-4f72-8e1f-41eb276ee9c6" providerId="ADAL" clId="{DA68CE51-3AE1-4208-A4DB-6811AC875B11}" dt="2023-04-07T23:08:35.673" v="71" actId="478"/>
          <ac:spMkLst>
            <pc:docMk/>
            <pc:sldMk cId="926230067" sldId="317"/>
            <ac:spMk id="8" creationId="{C19442F1-62C0-20B5-4822-A53AE667009B}"/>
          </ac:spMkLst>
        </pc:spChg>
        <pc:spChg chg="del">
          <ac:chgData name="Sudvarg, Marion" userId="2bb9b31b-5f3c-4f72-8e1f-41eb276ee9c6" providerId="ADAL" clId="{DA68CE51-3AE1-4208-A4DB-6811AC875B11}" dt="2023-04-07T23:08:44.432" v="73" actId="478"/>
          <ac:spMkLst>
            <pc:docMk/>
            <pc:sldMk cId="926230067" sldId="317"/>
            <ac:spMk id="9" creationId="{63184906-586F-E80D-0FE3-640CDD21328F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1" creationId="{77A94B1E-2287-6BA4-F2E2-DE1BD475DC69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7" creationId="{63E54CC2-78FD-66AE-C691-3689283D7FC7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9" creationId="{2A4CEFA8-BA3B-A295-7A2C-B387AA308870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30" creationId="{5F7772FC-5076-CBCA-95B4-D2AE0022B861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31" creationId="{12C3877F-F6B1-8982-4A48-1E15B1271DC1}"/>
          </ac:spMkLst>
        </pc:s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26" creationId="{0F216CF0-772A-43D4-8E57-BA00D435EB2C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2" creationId="{E65B2E7F-9E08-AB09-17F9-681154CA9198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3" creationId="{5F9DDB0E-CF85-3370-5268-F8664E3B316A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4" creationId="{4811B99F-D98A-8546-15AA-B6A995B45AA9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5" creationId="{D3EA366E-84A3-3B51-A0CA-A83129AFE268}"/>
          </ac:grpSpMkLst>
        </pc:grp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0" creationId="{70ACBD1B-DEA1-0D4A-E9DD-57050A43EC8F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1" creationId="{84703D61-15FD-FC16-AB82-66B0C13C264B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2" creationId="{53976DDB-6BEB-B58A-AC80-1E2E2833DDA3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3" creationId="{557490B5-C3D2-DBCD-8FF2-FF591CE81D50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4" creationId="{AC33AA32-A8FB-AA7E-A00B-BFB8661035F8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5" creationId="{C9786DBB-D82B-885D-DA14-C8C2003D058A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6" creationId="{3D86A510-1B2F-B142-F127-27456325BD7A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7" creationId="{D56165DC-D8C1-FFC5-7442-83AA9B0F1088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8" creationId="{E58BC17F-6CB1-7871-8C60-6270918C2953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9" creationId="{2FBDE25A-C33A-206A-0EA1-5CC2D93E2CDC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0" creationId="{3A65EE0C-DFD0-B17D-34DC-58E3F0B9E660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2" creationId="{16FA3168-52D3-1125-113A-59EDC8E5D39A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3" creationId="{B125FCF3-9EFF-B38E-67D4-37EFB5816140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4" creationId="{9515DA3C-4C36-8C9E-91E0-FEDD1A3E6AD1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5" creationId="{3AE57998-A0CB-B840-3C3B-D852AE14B63E}"/>
          </ac:picMkLst>
        </pc:picChg>
      </pc:sldChg>
      <pc:sldChg chg="add 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627183847" sldId="318"/>
        </pc:sldMkLst>
      </pc:sldChg>
      <pc:sldChg chg="new del">
        <pc:chgData name="Sudvarg, Marion" userId="2bb9b31b-5f3c-4f72-8e1f-41eb276ee9c6" providerId="ADAL" clId="{DA68CE51-3AE1-4208-A4DB-6811AC875B11}" dt="2023-04-07T23:18:48.610" v="406" actId="47"/>
        <pc:sldMkLst>
          <pc:docMk/>
          <pc:sldMk cId="2725418545" sldId="318"/>
        </pc:sldMkLst>
      </pc:sldChg>
      <pc:sldChg chg="addSp delSp modSp new mod modAnim">
        <pc:chgData name="Sudvarg, Marion" userId="2bb9b31b-5f3c-4f72-8e1f-41eb276ee9c6" providerId="ADAL" clId="{DA68CE51-3AE1-4208-A4DB-6811AC875B11}" dt="2023-04-08T19:41:02.072" v="4326" actId="20577"/>
        <pc:sldMkLst>
          <pc:docMk/>
          <pc:sldMk cId="236592399" sldId="319"/>
        </pc:sldMkLst>
        <pc:spChg chg="mod">
          <ac:chgData name="Sudvarg, Marion" userId="2bb9b31b-5f3c-4f72-8e1f-41eb276ee9c6" providerId="ADAL" clId="{DA68CE51-3AE1-4208-A4DB-6811AC875B11}" dt="2023-04-08T00:13:03.492" v="1927" actId="1076"/>
          <ac:spMkLst>
            <pc:docMk/>
            <pc:sldMk cId="236592399" sldId="319"/>
            <ac:spMk id="2" creationId="{A40C74E0-C542-AD03-19F3-A00E49D7C3D1}"/>
          </ac:spMkLst>
        </pc:spChg>
        <pc:spChg chg="mod">
          <ac:chgData name="Sudvarg, Marion" userId="2bb9b31b-5f3c-4f72-8e1f-41eb276ee9c6" providerId="ADAL" clId="{DA68CE51-3AE1-4208-A4DB-6811AC875B11}" dt="2023-04-08T19:41:02.072" v="4326" actId="20577"/>
          <ac:spMkLst>
            <pc:docMk/>
            <pc:sldMk cId="236592399" sldId="319"/>
            <ac:spMk id="3" creationId="{478FB8B5-B7DE-3321-4218-BEDAD944D8A5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6" creationId="{95DF6129-420C-C203-D06D-943B153C4334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7" creationId="{7E7031D4-3CC0-4818-4AC1-FAC08A952838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8" creationId="{99FB3C0E-A64A-8109-E7AC-09CA05038D5C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9" creationId="{924A51D9-C536-9674-E7CB-DE75E727BFFA}"/>
          </ac:spMkLst>
        </pc:spChg>
        <pc:spChg chg="add del mod">
          <ac:chgData name="Sudvarg, Marion" userId="2bb9b31b-5f3c-4f72-8e1f-41eb276ee9c6" providerId="ADAL" clId="{DA68CE51-3AE1-4208-A4DB-6811AC875B11}" dt="2023-04-08T00:01:33.781" v="1605"/>
          <ac:spMkLst>
            <pc:docMk/>
            <pc:sldMk cId="236592399" sldId="319"/>
            <ac:spMk id="10" creationId="{BF647FEC-0FBA-138B-44B2-B0B354041925}"/>
          </ac:spMkLst>
        </pc:spChg>
        <pc:spChg chg="add del mod">
          <ac:chgData name="Sudvarg, Marion" userId="2bb9b31b-5f3c-4f72-8e1f-41eb276ee9c6" providerId="ADAL" clId="{DA68CE51-3AE1-4208-A4DB-6811AC875B11}" dt="2023-04-08T00:01:33.781" v="1605"/>
          <ac:spMkLst>
            <pc:docMk/>
            <pc:sldMk cId="236592399" sldId="319"/>
            <ac:spMk id="11" creationId="{8BB21F5C-C316-76A3-BDB5-BA06DAE79E0F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2" creationId="{43D8FD98-46F3-C183-DDCB-24FB9D2F8AA1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3" creationId="{94C49D0A-1281-FC55-CAAE-11561B057B2E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4" creationId="{34F327EA-DCB4-E002-5433-C48FEF5346B2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5" creationId="{562D93E1-1209-0D7D-C743-84FA208381BD}"/>
          </ac:spMkLst>
        </pc:spChg>
        <pc:spChg chg="add del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6" creationId="{8FA9074E-A6F0-AEFA-0218-C96E649EFE60}"/>
          </ac:spMkLst>
        </pc:spChg>
        <pc:spChg chg="add del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7" creationId="{4B4AC2EA-DE8B-6BFB-2146-A83E129F9989}"/>
          </ac:spMkLst>
        </pc:spChg>
        <pc:spChg chg="add del mod">
          <ac:chgData name="Sudvarg, Marion" userId="2bb9b31b-5f3c-4f72-8e1f-41eb276ee9c6" providerId="ADAL" clId="{DA68CE51-3AE1-4208-A4DB-6811AC875B11}" dt="2023-04-08T00:03:39.979" v="1655" actId="478"/>
          <ac:spMkLst>
            <pc:docMk/>
            <pc:sldMk cId="236592399" sldId="319"/>
            <ac:spMk id="18" creationId="{28BE8FBA-4D02-943E-5B1F-7C24D1B3B72F}"/>
          </ac:spMkLst>
        </pc:spChg>
        <pc:grpChg chg="add mod">
          <ac:chgData name="Sudvarg, Marion" userId="2bb9b31b-5f3c-4f72-8e1f-41eb276ee9c6" providerId="ADAL" clId="{DA68CE51-3AE1-4208-A4DB-6811AC875B11}" dt="2023-04-08T17:41:55.252" v="3334" actId="1035"/>
          <ac:grpSpMkLst>
            <pc:docMk/>
            <pc:sldMk cId="236592399" sldId="319"/>
            <ac:grpSpMk id="19" creationId="{F0EBE4C5-7385-F757-18E2-B176E84BAE04}"/>
          </ac:grpSpMkLst>
        </pc:grpChg>
        <pc:grpChg chg="add mod">
          <ac:chgData name="Sudvarg, Marion" userId="2bb9b31b-5f3c-4f72-8e1f-41eb276ee9c6" providerId="ADAL" clId="{DA68CE51-3AE1-4208-A4DB-6811AC875B11}" dt="2023-04-08T17:41:55.252" v="3334" actId="1035"/>
          <ac:grpSpMkLst>
            <pc:docMk/>
            <pc:sldMk cId="236592399" sldId="319"/>
            <ac:grpSpMk id="20" creationId="{97F58B6A-D397-C495-3961-BB6C69DFDA43}"/>
          </ac:grpSpMkLst>
        </pc:grpChg>
      </pc:sldChg>
      <pc:sldChg chg="addSp delSp modSp new del mod ord">
        <pc:chgData name="Sudvarg, Marion" userId="2bb9b31b-5f3c-4f72-8e1f-41eb276ee9c6" providerId="ADAL" clId="{DA68CE51-3AE1-4208-A4DB-6811AC875B11}" dt="2023-04-10T05:31:13.662" v="7902" actId="47"/>
        <pc:sldMkLst>
          <pc:docMk/>
          <pc:sldMk cId="4053618987" sldId="320"/>
        </pc:sldMkLst>
        <pc:spChg chg="mod">
          <ac:chgData name="Sudvarg, Marion" userId="2bb9b31b-5f3c-4f72-8e1f-41eb276ee9c6" providerId="ADAL" clId="{DA68CE51-3AE1-4208-A4DB-6811AC875B11}" dt="2023-04-08T04:06:27.878" v="3059" actId="1076"/>
          <ac:spMkLst>
            <pc:docMk/>
            <pc:sldMk cId="4053618987" sldId="320"/>
            <ac:spMk id="2" creationId="{2BF83F56-C23B-5E7F-79F6-08298075C538}"/>
          </ac:spMkLst>
        </pc:spChg>
        <pc:spChg chg="mod">
          <ac:chgData name="Sudvarg, Marion" userId="2bb9b31b-5f3c-4f72-8e1f-41eb276ee9c6" providerId="ADAL" clId="{DA68CE51-3AE1-4208-A4DB-6811AC875B11}" dt="2023-04-09T18:18:50.901" v="4599" actId="20577"/>
          <ac:spMkLst>
            <pc:docMk/>
            <pc:sldMk cId="4053618987" sldId="320"/>
            <ac:spMk id="3" creationId="{92B0A241-4FD4-3A5B-3B64-1DCC327B18D6}"/>
          </ac:spMkLst>
        </pc:spChg>
        <pc:spChg chg="add mod">
          <ac:chgData name="Sudvarg, Marion" userId="2bb9b31b-5f3c-4f72-8e1f-41eb276ee9c6" providerId="ADAL" clId="{DA68CE51-3AE1-4208-A4DB-6811AC875B11}" dt="2023-04-08T00:58:48.204" v="2549" actId="1076"/>
          <ac:spMkLst>
            <pc:docMk/>
            <pc:sldMk cId="4053618987" sldId="320"/>
            <ac:spMk id="14" creationId="{D1520854-1284-9EBE-0106-2B15FCA623F7}"/>
          </ac:spMkLst>
        </pc:spChg>
        <pc:spChg chg="add mod">
          <ac:chgData name="Sudvarg, Marion" userId="2bb9b31b-5f3c-4f72-8e1f-41eb276ee9c6" providerId="ADAL" clId="{DA68CE51-3AE1-4208-A4DB-6811AC875B11}" dt="2023-04-08T00:58:39.407" v="2547" actId="1076"/>
          <ac:spMkLst>
            <pc:docMk/>
            <pc:sldMk cId="4053618987" sldId="320"/>
            <ac:spMk id="15" creationId="{1AB9AD52-CC93-E2FD-7B1C-6688E92F186A}"/>
          </ac:spMkLst>
        </pc:spChg>
        <pc:spChg chg="add mod">
          <ac:chgData name="Sudvarg, Marion" userId="2bb9b31b-5f3c-4f72-8e1f-41eb276ee9c6" providerId="ADAL" clId="{DA68CE51-3AE1-4208-A4DB-6811AC875B11}" dt="2023-04-08T00:58:10.221" v="2537" actId="164"/>
          <ac:spMkLst>
            <pc:docMk/>
            <pc:sldMk cId="4053618987" sldId="320"/>
            <ac:spMk id="20" creationId="{4B3AEB83-B6A6-52E5-E63A-56EEB0C4EB48}"/>
          </ac:spMkLst>
        </pc:spChg>
        <pc:spChg chg="add mod">
          <ac:chgData name="Sudvarg, Marion" userId="2bb9b31b-5f3c-4f72-8e1f-41eb276ee9c6" providerId="ADAL" clId="{DA68CE51-3AE1-4208-A4DB-6811AC875B11}" dt="2023-04-08T00:58:26.708" v="2544" actId="164"/>
          <ac:spMkLst>
            <pc:docMk/>
            <pc:sldMk cId="4053618987" sldId="320"/>
            <ac:spMk id="22" creationId="{CA8EE41E-D7B1-09EA-F52D-F34353846C6E}"/>
          </ac:spMkLst>
        </pc:spChg>
        <pc:grpChg chg="add mod">
          <ac:chgData name="Sudvarg, Marion" userId="2bb9b31b-5f3c-4f72-8e1f-41eb276ee9c6" providerId="ADAL" clId="{DA68CE51-3AE1-4208-A4DB-6811AC875B11}" dt="2023-04-08T00:58:10.221" v="2537" actId="164"/>
          <ac:grpSpMkLst>
            <pc:docMk/>
            <pc:sldMk cId="4053618987" sldId="320"/>
            <ac:grpSpMk id="16" creationId="{4D9C4684-B9E0-9213-CF4F-839EF3CAB8F7}"/>
          </ac:grpSpMkLst>
        </pc:grpChg>
        <pc:grpChg chg="add del mod">
          <ac:chgData name="Sudvarg, Marion" userId="2bb9b31b-5f3c-4f72-8e1f-41eb276ee9c6" providerId="ADAL" clId="{DA68CE51-3AE1-4208-A4DB-6811AC875B11}" dt="2023-04-08T00:55:27.849" v="2492" actId="165"/>
          <ac:grpSpMkLst>
            <pc:docMk/>
            <pc:sldMk cId="4053618987" sldId="320"/>
            <ac:grpSpMk id="18" creationId="{5C2CC970-907F-C126-799D-89F19F7A9A07}"/>
          </ac:grpSpMkLst>
        </pc:grpChg>
        <pc:grpChg chg="add del mod">
          <ac:chgData name="Sudvarg, Marion" userId="2bb9b31b-5f3c-4f72-8e1f-41eb276ee9c6" providerId="ADAL" clId="{DA68CE51-3AE1-4208-A4DB-6811AC875B11}" dt="2023-04-08T00:56:53.731" v="2523" actId="165"/>
          <ac:grpSpMkLst>
            <pc:docMk/>
            <pc:sldMk cId="4053618987" sldId="320"/>
            <ac:grpSpMk id="19" creationId="{DF0F9128-1C6A-56BF-0BB1-49E8A763616F}"/>
          </ac:grpSpMkLst>
        </pc:grpChg>
        <pc:grpChg chg="add mod ord">
          <ac:chgData name="Sudvarg, Marion" userId="2bb9b31b-5f3c-4f72-8e1f-41eb276ee9c6" providerId="ADAL" clId="{DA68CE51-3AE1-4208-A4DB-6811AC875B11}" dt="2023-04-08T04:06:48.883" v="3067" actId="1076"/>
          <ac:grpSpMkLst>
            <pc:docMk/>
            <pc:sldMk cId="4053618987" sldId="320"/>
            <ac:grpSpMk id="21" creationId="{DFD2C098-9896-D275-F336-E102F5CEB7CA}"/>
          </ac:grpSpMkLst>
        </pc:grpChg>
        <pc:grpChg chg="add mod">
          <ac:chgData name="Sudvarg, Marion" userId="2bb9b31b-5f3c-4f72-8e1f-41eb276ee9c6" providerId="ADAL" clId="{DA68CE51-3AE1-4208-A4DB-6811AC875B11}" dt="2023-04-08T04:07:17.997" v="3130" actId="1076"/>
          <ac:grpSpMkLst>
            <pc:docMk/>
            <pc:sldMk cId="4053618987" sldId="320"/>
            <ac:grpSpMk id="23" creationId="{C5A76B4D-C7C3-67E8-2E02-70913736BDC7}"/>
          </ac:grpSpMkLst>
        </pc:grpChg>
        <pc:picChg chg="add del mod">
          <ac:chgData name="Sudvarg, Marion" userId="2bb9b31b-5f3c-4f72-8e1f-41eb276ee9c6" providerId="ADAL" clId="{DA68CE51-3AE1-4208-A4DB-6811AC875B11}" dt="2023-04-08T00:21:39.470" v="2133" actId="478"/>
          <ac:picMkLst>
            <pc:docMk/>
            <pc:sldMk cId="4053618987" sldId="320"/>
            <ac:picMk id="7" creationId="{47860CB8-3671-2708-D20A-1CE25CDF6CB4}"/>
          </ac:picMkLst>
        </pc:picChg>
        <pc:picChg chg="add del">
          <ac:chgData name="Sudvarg, Marion" userId="2bb9b31b-5f3c-4f72-8e1f-41eb276ee9c6" providerId="ADAL" clId="{DA68CE51-3AE1-4208-A4DB-6811AC875B11}" dt="2023-04-08T00:22:06.369" v="2135" actId="478"/>
          <ac:picMkLst>
            <pc:docMk/>
            <pc:sldMk cId="4053618987" sldId="320"/>
            <ac:picMk id="9" creationId="{96869C57-7560-4240-FE0A-5C33E70204DB}"/>
          </ac:picMkLst>
        </pc:picChg>
        <pc:picChg chg="add mod">
          <ac:chgData name="Sudvarg, Marion" userId="2bb9b31b-5f3c-4f72-8e1f-41eb276ee9c6" providerId="ADAL" clId="{DA68CE51-3AE1-4208-A4DB-6811AC875B11}" dt="2023-04-08T00:24:23.769" v="2268" actId="164"/>
          <ac:picMkLst>
            <pc:docMk/>
            <pc:sldMk cId="4053618987" sldId="320"/>
            <ac:picMk id="11" creationId="{7E4AF91F-08B1-F854-FEE5-998E7F176540}"/>
          </ac:picMkLst>
        </pc:picChg>
        <pc:picChg chg="add mod ord topLvl">
          <ac:chgData name="Sudvarg, Marion" userId="2bb9b31b-5f3c-4f72-8e1f-41eb276ee9c6" providerId="ADAL" clId="{DA68CE51-3AE1-4208-A4DB-6811AC875B11}" dt="2023-04-08T00:58:26.708" v="2544" actId="164"/>
          <ac:picMkLst>
            <pc:docMk/>
            <pc:sldMk cId="4053618987" sldId="320"/>
            <ac:picMk id="13" creationId="{3E895D45-82FC-344A-B3A7-C63E6A3CF0CA}"/>
          </ac:picMkLst>
        </pc:picChg>
        <pc:picChg chg="add del mod topLvl modCrop">
          <ac:chgData name="Sudvarg, Marion" userId="2bb9b31b-5f3c-4f72-8e1f-41eb276ee9c6" providerId="ADAL" clId="{DA68CE51-3AE1-4208-A4DB-6811AC875B11}" dt="2023-04-08T00:58:10.221" v="2537" actId="164"/>
          <ac:picMkLst>
            <pc:docMk/>
            <pc:sldMk cId="4053618987" sldId="320"/>
            <ac:picMk id="17" creationId="{95A14CB5-892D-5305-5DE7-63F8F783D4A8}"/>
          </ac:picMkLst>
        </pc:picChg>
      </pc:sldChg>
      <pc:sldChg chg="new del">
        <pc:chgData name="Sudvarg, Marion" userId="2bb9b31b-5f3c-4f72-8e1f-41eb276ee9c6" providerId="ADAL" clId="{DA68CE51-3AE1-4208-A4DB-6811AC875B11}" dt="2023-04-08T03:08:26.788" v="2681" actId="47"/>
        <pc:sldMkLst>
          <pc:docMk/>
          <pc:sldMk cId="2180554302" sldId="321"/>
        </pc:sldMkLst>
      </pc:sldChg>
      <pc:sldChg chg="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3236688028" sldId="321"/>
        </pc:sldMkLst>
        <pc:spChg chg="mod">
          <ac:chgData name="Sudvarg, Marion" userId="2bb9b31b-5f3c-4f72-8e1f-41eb276ee9c6" providerId="ADAL" clId="{DA68CE51-3AE1-4208-A4DB-6811AC875B11}" dt="2023-04-08T18:00:37.586" v="3441" actId="20577"/>
          <ac:spMkLst>
            <pc:docMk/>
            <pc:sldMk cId="3236688028" sldId="321"/>
            <ac:spMk id="2" creationId="{48DF20BD-8498-C059-B9D7-19E7D71028AD}"/>
          </ac:spMkLst>
        </pc:spChg>
        <pc:spChg chg="del">
          <ac:chgData name="Sudvarg, Marion" userId="2bb9b31b-5f3c-4f72-8e1f-41eb276ee9c6" providerId="ADAL" clId="{DA68CE51-3AE1-4208-A4DB-6811AC875B11}" dt="2023-04-08T17:59:45.562" v="3418" actId="478"/>
          <ac:spMkLst>
            <pc:docMk/>
            <pc:sldMk cId="3236688028" sldId="321"/>
            <ac:spMk id="3" creationId="{F5FCDE66-F0E4-021A-722F-C5E91948E334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12T02:39:37.603" v="16365"/>
        <pc:sldMkLst>
          <pc:docMk/>
          <pc:sldMk cId="3535077387" sldId="322"/>
        </pc:sldMkLst>
        <pc:spChg chg="mod">
          <ac:chgData name="Sudvarg, Marion" userId="2bb9b31b-5f3c-4f72-8e1f-41eb276ee9c6" providerId="ADAL" clId="{DA68CE51-3AE1-4208-A4DB-6811AC875B11}" dt="2023-04-08T19:42:16.190" v="4334" actId="20577"/>
          <ac:spMkLst>
            <pc:docMk/>
            <pc:sldMk cId="3535077387" sldId="322"/>
            <ac:spMk id="2" creationId="{8528955B-4EAC-2067-40DC-801FB8632BD2}"/>
          </ac:spMkLst>
        </pc:spChg>
        <pc:spChg chg="del">
          <ac:chgData name="Sudvarg, Marion" userId="2bb9b31b-5f3c-4f72-8e1f-41eb276ee9c6" providerId="ADAL" clId="{DA68CE51-3AE1-4208-A4DB-6811AC875B11}" dt="2023-04-08T18:03:39.759" v="3446" actId="478"/>
          <ac:spMkLst>
            <pc:docMk/>
            <pc:sldMk cId="3535077387" sldId="322"/>
            <ac:spMk id="3" creationId="{01D868DF-A571-A930-29CD-9C5CAF9CE40B}"/>
          </ac:spMkLst>
        </pc:spChg>
        <pc:spChg chg="add del">
          <ac:chgData name="Sudvarg, Marion" userId="2bb9b31b-5f3c-4f72-8e1f-41eb276ee9c6" providerId="ADAL" clId="{DA68CE51-3AE1-4208-A4DB-6811AC875B11}" dt="2023-04-08T18:12:47.361" v="3448" actId="478"/>
          <ac:spMkLst>
            <pc:docMk/>
            <pc:sldMk cId="3535077387" sldId="322"/>
            <ac:spMk id="6" creationId="{FB890212-653C-DEE4-1C4F-9DA0E442CB99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7" creationId="{6BF4874C-5734-6F91-97E8-E34DAC47D8AF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8" creationId="{305A7828-1BB7-671F-641A-E455822DF771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9" creationId="{C5ADFD9B-724F-9C41-D14C-76ECFE9C3A73}"/>
          </ac:spMkLst>
        </pc:spChg>
        <pc:spChg chg="add mod">
          <ac:chgData name="Sudvarg, Marion" userId="2bb9b31b-5f3c-4f72-8e1f-41eb276ee9c6" providerId="ADAL" clId="{DA68CE51-3AE1-4208-A4DB-6811AC875B11}" dt="2023-04-08T18:40:33.178" v="3964" actId="1076"/>
          <ac:spMkLst>
            <pc:docMk/>
            <pc:sldMk cId="3535077387" sldId="322"/>
            <ac:spMk id="11" creationId="{B89B042F-CB51-F8B6-30FD-40627FF3F24C}"/>
          </ac:spMkLst>
        </pc:spChg>
      </pc:sldChg>
      <pc:sldChg chg="addSp delSp modSp new del mod ord">
        <pc:chgData name="Sudvarg, Marion" userId="2bb9b31b-5f3c-4f72-8e1f-41eb276ee9c6" providerId="ADAL" clId="{DA68CE51-3AE1-4208-A4DB-6811AC875B11}" dt="2023-04-11T10:06:34.296" v="10306" actId="47"/>
        <pc:sldMkLst>
          <pc:docMk/>
          <pc:sldMk cId="2955981315" sldId="323"/>
        </pc:sldMkLst>
        <pc:spChg chg="del">
          <ac:chgData name="Sudvarg, Marion" userId="2bb9b31b-5f3c-4f72-8e1f-41eb276ee9c6" providerId="ADAL" clId="{DA68CE51-3AE1-4208-A4DB-6811AC875B11}" dt="2023-04-08T18:53:52.438" v="4003" actId="478"/>
          <ac:spMkLst>
            <pc:docMk/>
            <pc:sldMk cId="2955981315" sldId="323"/>
            <ac:spMk id="2" creationId="{F89D61D1-D797-07EF-5B97-1E7FDA89877D}"/>
          </ac:spMkLst>
        </pc:spChg>
        <pc:spChg chg="del">
          <ac:chgData name="Sudvarg, Marion" userId="2bb9b31b-5f3c-4f72-8e1f-41eb276ee9c6" providerId="ADAL" clId="{DA68CE51-3AE1-4208-A4DB-6811AC875B11}" dt="2023-04-08T18:53:51.952" v="4002" actId="478"/>
          <ac:spMkLst>
            <pc:docMk/>
            <pc:sldMk cId="2955981315" sldId="323"/>
            <ac:spMk id="3" creationId="{0BDE05BB-D9CF-73B6-2923-502A4E3CD89C}"/>
          </ac:spMkLst>
        </pc:spChg>
        <pc:picChg chg="add mod">
          <ac:chgData name="Sudvarg, Marion" userId="2bb9b31b-5f3c-4f72-8e1f-41eb276ee9c6" providerId="ADAL" clId="{DA68CE51-3AE1-4208-A4DB-6811AC875B11}" dt="2023-04-08T18:53:56.920" v="4008" actId="1076"/>
          <ac:picMkLst>
            <pc:docMk/>
            <pc:sldMk cId="2955981315" sldId="323"/>
            <ac:picMk id="7" creationId="{F04AA657-2104-BDF9-78F4-A8357BE56056}"/>
          </ac:picMkLst>
        </pc:picChg>
        <pc:picChg chg="add mod">
          <ac:chgData name="Sudvarg, Marion" userId="2bb9b31b-5f3c-4f72-8e1f-41eb276ee9c6" providerId="ADAL" clId="{DA68CE51-3AE1-4208-A4DB-6811AC875B11}" dt="2023-04-08T18:54:01.491" v="4011" actId="962"/>
          <ac:picMkLst>
            <pc:docMk/>
            <pc:sldMk cId="2955981315" sldId="323"/>
            <ac:picMk id="9" creationId="{5FFF8158-8F23-D0AC-EF30-5441740C4CF1}"/>
          </ac:picMkLst>
        </pc:picChg>
        <pc:picChg chg="add mod">
          <ac:chgData name="Sudvarg, Marion" userId="2bb9b31b-5f3c-4f72-8e1f-41eb276ee9c6" providerId="ADAL" clId="{DA68CE51-3AE1-4208-A4DB-6811AC875B11}" dt="2023-04-08T18:54:07.733" v="4015" actId="1076"/>
          <ac:picMkLst>
            <pc:docMk/>
            <pc:sldMk cId="2955981315" sldId="323"/>
            <ac:picMk id="11" creationId="{925D26AC-7127-AAC2-C03C-DF0752F11F7A}"/>
          </ac:picMkLst>
        </pc:picChg>
        <pc:picChg chg="add mod">
          <ac:chgData name="Sudvarg, Marion" userId="2bb9b31b-5f3c-4f72-8e1f-41eb276ee9c6" providerId="ADAL" clId="{DA68CE51-3AE1-4208-A4DB-6811AC875B11}" dt="2023-04-08T18:54:33.291" v="4020" actId="1076"/>
          <ac:picMkLst>
            <pc:docMk/>
            <pc:sldMk cId="2955981315" sldId="323"/>
            <ac:picMk id="13" creationId="{BF8968BB-4768-A2DB-ECB5-E16B703A370A}"/>
          </ac:picMkLst>
        </pc:picChg>
      </pc:sldChg>
      <pc:sldChg chg="addSp 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2323112579" sldId="324"/>
        </pc:sldMkLst>
        <pc:graphicFrameChg chg="add del modGraphic">
          <ac:chgData name="Sudvarg, Marion" userId="2bb9b31b-5f3c-4f72-8e1f-41eb276ee9c6" providerId="ADAL" clId="{DA68CE51-3AE1-4208-A4DB-6811AC875B11}" dt="2023-04-08T18:36:52.400" v="3938" actId="27309"/>
          <ac:graphicFrameMkLst>
            <pc:docMk/>
            <pc:sldMk cId="2323112579" sldId="324"/>
            <ac:graphicFrameMk id="7" creationId="{B105454D-DED1-3FDB-5C52-FD1D3DA9F5F2}"/>
          </ac:graphicFrameMkLst>
        </pc:graphicFrameChg>
      </pc:sldChg>
      <pc:sldChg chg="modSp new del mod ord">
        <pc:chgData name="Sudvarg, Marion" userId="2bb9b31b-5f3c-4f72-8e1f-41eb276ee9c6" providerId="ADAL" clId="{DA68CE51-3AE1-4208-A4DB-6811AC875B11}" dt="2023-04-11T11:40:39.233" v="13303" actId="47"/>
        <pc:sldMkLst>
          <pc:docMk/>
          <pc:sldMk cId="3848220444" sldId="325"/>
        </pc:sldMkLst>
        <pc:spChg chg="mod">
          <ac:chgData name="Sudvarg, Marion" userId="2bb9b31b-5f3c-4f72-8e1f-41eb276ee9c6" providerId="ADAL" clId="{DA68CE51-3AE1-4208-A4DB-6811AC875B11}" dt="2023-04-08T18:47:34.749" v="4001" actId="20577"/>
          <ac:spMkLst>
            <pc:docMk/>
            <pc:sldMk cId="3848220444" sldId="325"/>
            <ac:spMk id="2" creationId="{34EA14F0-D782-74B1-3C63-5C3C8C7B49EE}"/>
          </ac:spMkLst>
        </pc:spChg>
        <pc:spChg chg="mod">
          <ac:chgData name="Sudvarg, Marion" userId="2bb9b31b-5f3c-4f72-8e1f-41eb276ee9c6" providerId="ADAL" clId="{DA68CE51-3AE1-4208-A4DB-6811AC875B11}" dt="2023-04-08T19:12:33.795" v="4249" actId="20577"/>
          <ac:spMkLst>
            <pc:docMk/>
            <pc:sldMk cId="3848220444" sldId="325"/>
            <ac:spMk id="3" creationId="{8EEB4059-E444-D8BE-73E8-44D9E1A3A193}"/>
          </ac:spMkLst>
        </pc:spChg>
      </pc:sldChg>
      <pc:sldChg chg="add del ord">
        <pc:chgData name="Sudvarg, Marion" userId="2bb9b31b-5f3c-4f72-8e1f-41eb276ee9c6" providerId="ADAL" clId="{DA68CE51-3AE1-4208-A4DB-6811AC875B11}" dt="2023-04-11T12:23:07.954" v="15665" actId="47"/>
        <pc:sldMkLst>
          <pc:docMk/>
          <pc:sldMk cId="1882648940" sldId="326"/>
        </pc:sldMkLst>
      </pc:sldChg>
      <pc:sldChg chg="addSp delSp modSp new del mod">
        <pc:chgData name="Sudvarg, Marion" userId="2bb9b31b-5f3c-4f72-8e1f-41eb276ee9c6" providerId="ADAL" clId="{DA68CE51-3AE1-4208-A4DB-6811AC875B11}" dt="2023-04-11T10:48:09.687" v="10939" actId="2696"/>
        <pc:sldMkLst>
          <pc:docMk/>
          <pc:sldMk cId="4108028733" sldId="326"/>
        </pc:sldMkLst>
        <pc:picChg chg="add mod">
          <ac:chgData name="Sudvarg, Marion" userId="2bb9b31b-5f3c-4f72-8e1f-41eb276ee9c6" providerId="ADAL" clId="{DA68CE51-3AE1-4208-A4DB-6811AC875B11}" dt="2023-04-11T10:41:40.393" v="10904" actId="14100"/>
          <ac:picMkLst>
            <pc:docMk/>
            <pc:sldMk cId="4108028733" sldId="326"/>
            <ac:picMk id="5" creationId="{484F752C-BFE9-A721-8462-9C641D2861AC}"/>
          </ac:picMkLst>
        </pc:picChg>
        <pc:picChg chg="add del mod">
          <ac:chgData name="Sudvarg, Marion" userId="2bb9b31b-5f3c-4f72-8e1f-41eb276ee9c6" providerId="ADAL" clId="{DA68CE51-3AE1-4208-A4DB-6811AC875B11}" dt="2023-04-08T18:56:04.972" v="4025" actId="478"/>
          <ac:picMkLst>
            <pc:docMk/>
            <pc:sldMk cId="4108028733" sldId="326"/>
            <ac:picMk id="5" creationId="{B8947F27-7EBC-C2B4-B1F7-D7F1158DD3E4}"/>
          </ac:picMkLst>
        </pc:picChg>
        <pc:picChg chg="add mod">
          <ac:chgData name="Sudvarg, Marion" userId="2bb9b31b-5f3c-4f72-8e1f-41eb276ee9c6" providerId="ADAL" clId="{DA68CE51-3AE1-4208-A4DB-6811AC875B11}" dt="2023-04-08T18:58:41.390" v="4044" actId="1076"/>
          <ac:picMkLst>
            <pc:docMk/>
            <pc:sldMk cId="4108028733" sldId="326"/>
            <ac:picMk id="7" creationId="{FBB6AE5D-4BD6-978C-4449-0ED76F4F57D6}"/>
          </ac:picMkLst>
        </pc:picChg>
        <pc:picChg chg="add mod">
          <ac:chgData name="Sudvarg, Marion" userId="2bb9b31b-5f3c-4f72-8e1f-41eb276ee9c6" providerId="ADAL" clId="{DA68CE51-3AE1-4208-A4DB-6811AC875B11}" dt="2023-04-11T10:41:52.123" v="10907" actId="962"/>
          <ac:picMkLst>
            <pc:docMk/>
            <pc:sldMk cId="4108028733" sldId="326"/>
            <ac:picMk id="8" creationId="{71FBC8C5-E41F-5C33-A0ED-DAB7436CBEBD}"/>
          </ac:picMkLst>
        </pc:picChg>
        <pc:picChg chg="add mod">
          <ac:chgData name="Sudvarg, Marion" userId="2bb9b31b-5f3c-4f72-8e1f-41eb276ee9c6" providerId="ADAL" clId="{DA68CE51-3AE1-4208-A4DB-6811AC875B11}" dt="2023-04-08T18:58:37.868" v="4042" actId="1076"/>
          <ac:picMkLst>
            <pc:docMk/>
            <pc:sldMk cId="4108028733" sldId="326"/>
            <ac:picMk id="9" creationId="{19FA7716-F21C-9E84-0388-B54676E5D893}"/>
          </ac:picMkLst>
        </pc:picChg>
        <pc:picChg chg="add mod">
          <ac:chgData name="Sudvarg, Marion" userId="2bb9b31b-5f3c-4f72-8e1f-41eb276ee9c6" providerId="ADAL" clId="{DA68CE51-3AE1-4208-A4DB-6811AC875B11}" dt="2023-04-08T18:58:34.690" v="4040" actId="1076"/>
          <ac:picMkLst>
            <pc:docMk/>
            <pc:sldMk cId="4108028733" sldId="326"/>
            <ac:picMk id="11" creationId="{1BCAF7F3-1F3A-DF9A-CB7A-3FA9E3EB7B27}"/>
          </ac:picMkLst>
        </pc:picChg>
        <pc:picChg chg="add mod">
          <ac:chgData name="Sudvarg, Marion" userId="2bb9b31b-5f3c-4f72-8e1f-41eb276ee9c6" providerId="ADAL" clId="{DA68CE51-3AE1-4208-A4DB-6811AC875B11}" dt="2023-04-08T18:58:32.260" v="4038" actId="1076"/>
          <ac:picMkLst>
            <pc:docMk/>
            <pc:sldMk cId="4108028733" sldId="326"/>
            <ac:picMk id="13" creationId="{744D72F7-16F1-33D9-531D-D4AFFD5776C9}"/>
          </ac:picMkLst>
        </pc:picChg>
      </pc:sldChg>
      <pc:sldChg chg="addSp delSp modSp new del mod">
        <pc:chgData name="Sudvarg, Marion" userId="2bb9b31b-5f3c-4f72-8e1f-41eb276ee9c6" providerId="ADAL" clId="{DA68CE51-3AE1-4208-A4DB-6811AC875B11}" dt="2023-04-11T10:48:09.687" v="10939" actId="2696"/>
        <pc:sldMkLst>
          <pc:docMk/>
          <pc:sldMk cId="2570728830" sldId="327"/>
        </pc:sldMkLst>
        <pc:picChg chg="add mod">
          <ac:chgData name="Sudvarg, Marion" userId="2bb9b31b-5f3c-4f72-8e1f-41eb276ee9c6" providerId="ADAL" clId="{DA68CE51-3AE1-4208-A4DB-6811AC875B11}" dt="2023-04-08T18:59:21.764" v="4050" actId="1076"/>
          <ac:picMkLst>
            <pc:docMk/>
            <pc:sldMk cId="2570728830" sldId="327"/>
            <ac:picMk id="5" creationId="{3FD4BEED-C446-BE9B-E6EF-45A0E6E75455}"/>
          </ac:picMkLst>
        </pc:picChg>
        <pc:picChg chg="add mod">
          <ac:chgData name="Sudvarg, Marion" userId="2bb9b31b-5f3c-4f72-8e1f-41eb276ee9c6" providerId="ADAL" clId="{DA68CE51-3AE1-4208-A4DB-6811AC875B11}" dt="2023-04-11T10:43:28.563" v="10912" actId="1076"/>
          <ac:picMkLst>
            <pc:docMk/>
            <pc:sldMk cId="2570728830" sldId="327"/>
            <ac:picMk id="6" creationId="{CBC9B4E1-6A26-1574-F3FD-33B1C399EEED}"/>
          </ac:picMkLst>
        </pc:picChg>
        <pc:picChg chg="add mod">
          <ac:chgData name="Sudvarg, Marion" userId="2bb9b31b-5f3c-4f72-8e1f-41eb276ee9c6" providerId="ADAL" clId="{DA68CE51-3AE1-4208-A4DB-6811AC875B11}" dt="2023-04-11T10:43:59.064" v="10917" actId="1076"/>
          <ac:picMkLst>
            <pc:docMk/>
            <pc:sldMk cId="2570728830" sldId="327"/>
            <ac:picMk id="8" creationId="{2C230737-CC69-6B99-8CFB-5F2C01B71907}"/>
          </ac:picMkLst>
        </pc:picChg>
        <pc:picChg chg="add del mod">
          <ac:chgData name="Sudvarg, Marion" userId="2bb9b31b-5f3c-4f72-8e1f-41eb276ee9c6" providerId="ADAL" clId="{DA68CE51-3AE1-4208-A4DB-6811AC875B11}" dt="2023-04-11T10:44:53.700" v="10921" actId="478"/>
          <ac:picMkLst>
            <pc:docMk/>
            <pc:sldMk cId="2570728830" sldId="327"/>
            <ac:picMk id="10" creationId="{98C8A3F2-07B6-362A-421A-FA53C16604E6}"/>
          </ac:picMkLst>
        </pc:picChg>
        <pc:picChg chg="add mod">
          <ac:chgData name="Sudvarg, Marion" userId="2bb9b31b-5f3c-4f72-8e1f-41eb276ee9c6" providerId="ADAL" clId="{DA68CE51-3AE1-4208-A4DB-6811AC875B11}" dt="2023-04-11T10:45:25.816" v="10926" actId="1076"/>
          <ac:picMkLst>
            <pc:docMk/>
            <pc:sldMk cId="2570728830" sldId="327"/>
            <ac:picMk id="12" creationId="{39006740-BBE1-B0F0-5489-206C1DF1D675}"/>
          </ac:picMkLst>
        </pc:picChg>
      </pc:sldChg>
      <pc:sldChg chg="add del ord">
        <pc:chgData name="Sudvarg, Marion" userId="2bb9b31b-5f3c-4f72-8e1f-41eb276ee9c6" providerId="ADAL" clId="{DA68CE51-3AE1-4208-A4DB-6811AC875B11}" dt="2023-04-11T11:35:08.627" v="13200" actId="47"/>
        <pc:sldMkLst>
          <pc:docMk/>
          <pc:sldMk cId="2701288299" sldId="327"/>
        </pc:sldMkLst>
      </pc:sldChg>
      <pc:sldChg chg="addSp delSp modSp add del mod modAnim">
        <pc:chgData name="Sudvarg, Marion" userId="2bb9b31b-5f3c-4f72-8e1f-41eb276ee9c6" providerId="ADAL" clId="{DA68CE51-3AE1-4208-A4DB-6811AC875B11}" dt="2023-04-11T11:40:39.233" v="13303" actId="47"/>
        <pc:sldMkLst>
          <pc:docMk/>
          <pc:sldMk cId="3816208586" sldId="328"/>
        </pc:sldMkLst>
        <pc:spChg chg="mod">
          <ac:chgData name="Sudvarg, Marion" userId="2bb9b31b-5f3c-4f72-8e1f-41eb276ee9c6" providerId="ADAL" clId="{DA68CE51-3AE1-4208-A4DB-6811AC875B11}" dt="2023-04-08T19:16:38.638" v="4299" actId="20577"/>
          <ac:spMkLst>
            <pc:docMk/>
            <pc:sldMk cId="3816208586" sldId="328"/>
            <ac:spMk id="2" creationId="{8528955B-4EAC-2067-40DC-801FB8632BD2}"/>
          </ac:spMkLst>
        </pc:spChg>
        <pc:spChg chg="add del mod">
          <ac:chgData name="Sudvarg, Marion" userId="2bb9b31b-5f3c-4f72-8e1f-41eb276ee9c6" providerId="ADAL" clId="{DA68CE51-3AE1-4208-A4DB-6811AC875B11}" dt="2023-04-08T19:20:04.184" v="4307" actId="478"/>
          <ac:spMkLst>
            <pc:docMk/>
            <pc:sldMk cId="3816208586" sldId="328"/>
            <ac:spMk id="3" creationId="{9FC065B8-A079-187F-F012-0FC815017617}"/>
          </ac:spMkLst>
        </pc:spChg>
      </pc:sldChg>
      <pc:sldChg chg="add del">
        <pc:chgData name="Sudvarg, Marion" userId="2bb9b31b-5f3c-4f72-8e1f-41eb276ee9c6" providerId="ADAL" clId="{DA68CE51-3AE1-4208-A4DB-6811AC875B11}" dt="2023-04-11T11:40:39.233" v="13303" actId="47"/>
        <pc:sldMkLst>
          <pc:docMk/>
          <pc:sldMk cId="639908859" sldId="329"/>
        </pc:sldMkLst>
      </pc:sldChg>
      <pc:sldChg chg="addSp 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2849136057" sldId="330"/>
        </pc:sldMkLst>
        <pc:spChg chg="add mod">
          <ac:chgData name="Sudvarg, Marion" userId="2bb9b31b-5f3c-4f72-8e1f-41eb276ee9c6" providerId="ADAL" clId="{DA68CE51-3AE1-4208-A4DB-6811AC875B11}" dt="2023-04-08T19:45:21.638" v="4360" actId="1076"/>
          <ac:spMkLst>
            <pc:docMk/>
            <pc:sldMk cId="2849136057" sldId="330"/>
            <ac:spMk id="4" creationId="{7C9CEC5F-B990-9D0C-8D05-3FE9AFA62CFF}"/>
          </ac:spMkLst>
        </pc:spChg>
        <pc:spChg chg="add del mod">
          <ac:chgData name="Sudvarg, Marion" userId="2bb9b31b-5f3c-4f72-8e1f-41eb276ee9c6" providerId="ADAL" clId="{DA68CE51-3AE1-4208-A4DB-6811AC875B11}" dt="2023-04-08T19:44:53.397" v="4359" actId="478"/>
          <ac:spMkLst>
            <pc:docMk/>
            <pc:sldMk cId="2849136057" sldId="330"/>
            <ac:spMk id="5" creationId="{04AEB953-AE21-4E95-B051-07D256266BD4}"/>
          </ac:spMkLst>
        </pc:spChg>
        <pc:spChg chg="add mod">
          <ac:chgData name="Sudvarg, Marion" userId="2bb9b31b-5f3c-4f72-8e1f-41eb276ee9c6" providerId="ADAL" clId="{DA68CE51-3AE1-4208-A4DB-6811AC875B11}" dt="2023-04-08T19:45:31.772" v="4389" actId="1076"/>
          <ac:spMkLst>
            <pc:docMk/>
            <pc:sldMk cId="2849136057" sldId="330"/>
            <ac:spMk id="6" creationId="{0C7B2103-BB06-7FE9-6527-03803ABB1550}"/>
          </ac:spMkLst>
        </pc:spChg>
        <pc:spChg chg="add mod">
          <ac:chgData name="Sudvarg, Marion" userId="2bb9b31b-5f3c-4f72-8e1f-41eb276ee9c6" providerId="ADAL" clId="{DA68CE51-3AE1-4208-A4DB-6811AC875B11}" dt="2023-04-08T19:45:40.321" v="4396" actId="20577"/>
          <ac:spMkLst>
            <pc:docMk/>
            <pc:sldMk cId="2849136057" sldId="330"/>
            <ac:spMk id="7" creationId="{B672823E-006E-4412-3FCD-6CC359952130}"/>
          </ac:spMkLst>
        </pc:spChg>
        <pc:spChg chg="add mod">
          <ac:chgData name="Sudvarg, Marion" userId="2bb9b31b-5f3c-4f72-8e1f-41eb276ee9c6" providerId="ADAL" clId="{DA68CE51-3AE1-4208-A4DB-6811AC875B11}" dt="2023-04-08T19:45:58.448" v="4424" actId="1076"/>
          <ac:spMkLst>
            <pc:docMk/>
            <pc:sldMk cId="2849136057" sldId="330"/>
            <ac:spMk id="8" creationId="{043E85A9-66E5-027D-9C8D-2339C662BAB8}"/>
          </ac:spMkLst>
        </pc:spChg>
        <pc:spChg chg="add mod">
          <ac:chgData name="Sudvarg, Marion" userId="2bb9b31b-5f3c-4f72-8e1f-41eb276ee9c6" providerId="ADAL" clId="{DA68CE51-3AE1-4208-A4DB-6811AC875B11}" dt="2023-04-08T19:46:05.992" v="4439" actId="20577"/>
          <ac:spMkLst>
            <pc:docMk/>
            <pc:sldMk cId="2849136057" sldId="330"/>
            <ac:spMk id="9" creationId="{428ADBBA-7078-A479-FD6A-CE8F419D3D1D}"/>
          </ac:spMkLst>
        </pc:spChg>
        <pc:spChg chg="add mod">
          <ac:chgData name="Sudvarg, Marion" userId="2bb9b31b-5f3c-4f72-8e1f-41eb276ee9c6" providerId="ADAL" clId="{DA68CE51-3AE1-4208-A4DB-6811AC875B11}" dt="2023-04-08T19:46:27.151" v="4477" actId="1076"/>
          <ac:spMkLst>
            <pc:docMk/>
            <pc:sldMk cId="2849136057" sldId="330"/>
            <ac:spMk id="10" creationId="{D9453101-7E13-7303-9049-A5A0BF66D55D}"/>
          </ac:spMkLst>
        </pc:spChg>
        <pc:spChg chg="add mod">
          <ac:chgData name="Sudvarg, Marion" userId="2bb9b31b-5f3c-4f72-8e1f-41eb276ee9c6" providerId="ADAL" clId="{DA68CE51-3AE1-4208-A4DB-6811AC875B11}" dt="2023-04-08T19:46:32.556" v="4478" actId="1076"/>
          <ac:spMkLst>
            <pc:docMk/>
            <pc:sldMk cId="2849136057" sldId="330"/>
            <ac:spMk id="11" creationId="{F986A2B8-5A73-1E41-B295-FFE37890135F}"/>
          </ac:spMkLst>
        </pc:spChg>
        <pc:spChg chg="add mod">
          <ac:chgData name="Sudvarg, Marion" userId="2bb9b31b-5f3c-4f72-8e1f-41eb276ee9c6" providerId="ADAL" clId="{DA68CE51-3AE1-4208-A4DB-6811AC875B11}" dt="2023-04-08T19:47:21.611" v="4480" actId="1076"/>
          <ac:spMkLst>
            <pc:docMk/>
            <pc:sldMk cId="2849136057" sldId="330"/>
            <ac:spMk id="12" creationId="{27B82D89-9C87-400F-E124-B1BE5E0EE72C}"/>
          </ac:spMkLst>
        </pc:spChg>
      </pc:sldChg>
      <pc:sldChg chg="modSp new del mod">
        <pc:chgData name="Sudvarg, Marion" userId="2bb9b31b-5f3c-4f72-8e1f-41eb276ee9c6" providerId="ADAL" clId="{DA68CE51-3AE1-4208-A4DB-6811AC875B11}" dt="2023-04-11T11:39:20.118" v="13293" actId="2696"/>
        <pc:sldMkLst>
          <pc:docMk/>
          <pc:sldMk cId="394962404" sldId="331"/>
        </pc:sldMkLst>
        <pc:spChg chg="mod">
          <ac:chgData name="Sudvarg, Marion" userId="2bb9b31b-5f3c-4f72-8e1f-41eb276ee9c6" providerId="ADAL" clId="{DA68CE51-3AE1-4208-A4DB-6811AC875B11}" dt="2023-04-08T20:40:32.979" v="4486" actId="20577"/>
          <ac:spMkLst>
            <pc:docMk/>
            <pc:sldMk cId="394962404" sldId="331"/>
            <ac:spMk id="2" creationId="{A66C0773-490B-A2C7-7BE6-4AB14945CD87}"/>
          </ac:spMkLst>
        </pc:spChg>
        <pc:spChg chg="mod">
          <ac:chgData name="Sudvarg, Marion" userId="2bb9b31b-5f3c-4f72-8e1f-41eb276ee9c6" providerId="ADAL" clId="{DA68CE51-3AE1-4208-A4DB-6811AC875B11}" dt="2023-04-08T20:40:59.094" v="4499" actId="27636"/>
          <ac:spMkLst>
            <pc:docMk/>
            <pc:sldMk cId="394962404" sldId="331"/>
            <ac:spMk id="3" creationId="{0EA2794E-7507-B9B1-2598-FD76B41DDD73}"/>
          </ac:spMkLst>
        </pc:spChg>
      </pc:sldChg>
      <pc:sldChg chg="add mod modShow">
        <pc:chgData name="Sudvarg, Marion" userId="2bb9b31b-5f3c-4f72-8e1f-41eb276ee9c6" providerId="ADAL" clId="{DA68CE51-3AE1-4208-A4DB-6811AC875B11}" dt="2023-04-11T11:39:34.783" v="13295" actId="729"/>
        <pc:sldMkLst>
          <pc:docMk/>
          <pc:sldMk cId="1943103857" sldId="331"/>
        </pc:sldMkLst>
      </pc:sldChg>
      <pc:sldChg chg="modSp del mod ord">
        <pc:chgData name="Sudvarg, Marion" userId="2bb9b31b-5f3c-4f72-8e1f-41eb276ee9c6" providerId="ADAL" clId="{DA68CE51-3AE1-4208-A4DB-6811AC875B11}" dt="2023-04-10T05:31:13.662" v="7902" actId="47"/>
        <pc:sldMkLst>
          <pc:docMk/>
          <pc:sldMk cId="2822028054" sldId="332"/>
        </pc:sldMkLst>
        <pc:spChg chg="mod">
          <ac:chgData name="Sudvarg, Marion" userId="2bb9b31b-5f3c-4f72-8e1f-41eb276ee9c6" providerId="ADAL" clId="{DA68CE51-3AE1-4208-A4DB-6811AC875B11}" dt="2023-04-09T18:08:24.777" v="4577" actId="20577"/>
          <ac:spMkLst>
            <pc:docMk/>
            <pc:sldMk cId="2822028054" sldId="332"/>
            <ac:spMk id="3" creationId="{852435C0-FF6B-712B-7D88-CEC148F597B4}"/>
          </ac:spMkLst>
        </pc:spChg>
      </pc:sldChg>
      <pc:sldChg chg="del">
        <pc:chgData name="Sudvarg, Marion" userId="2bb9b31b-5f3c-4f72-8e1f-41eb276ee9c6" providerId="ADAL" clId="{DA68CE51-3AE1-4208-A4DB-6811AC875B11}" dt="2023-04-11T05:54:44.661" v="9073" actId="47"/>
        <pc:sldMkLst>
          <pc:docMk/>
          <pc:sldMk cId="2924992361" sldId="333"/>
        </pc:sldMkLst>
      </pc:sldChg>
      <pc:sldChg chg="addSp modSp new del mod">
        <pc:chgData name="Sudvarg, Marion" userId="2bb9b31b-5f3c-4f72-8e1f-41eb276ee9c6" providerId="ADAL" clId="{DA68CE51-3AE1-4208-A4DB-6811AC875B11}" dt="2023-04-11T05:54:42.167" v="9072" actId="47"/>
        <pc:sldMkLst>
          <pc:docMk/>
          <pc:sldMk cId="460016686" sldId="334"/>
        </pc:sldMkLst>
        <pc:spChg chg="add mod">
          <ac:chgData name="Sudvarg, Marion" userId="2bb9b31b-5f3c-4f72-8e1f-41eb276ee9c6" providerId="ADAL" clId="{DA68CE51-3AE1-4208-A4DB-6811AC875B11}" dt="2023-04-11T05:21:33.156" v="7913" actId="1076"/>
          <ac:spMkLst>
            <pc:docMk/>
            <pc:sldMk cId="460016686" sldId="334"/>
            <ac:spMk id="6" creationId="{0AF5EDFA-BADD-E2EE-D186-392193C229B2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09T19:12:15.570" v="5201"/>
        <pc:sldMkLst>
          <pc:docMk/>
          <pc:sldMk cId="821737905" sldId="335"/>
        </pc:sldMkLst>
        <pc:spChg chg="mod">
          <ac:chgData name="Sudvarg, Marion" userId="2bb9b31b-5f3c-4f72-8e1f-41eb276ee9c6" providerId="ADAL" clId="{DA68CE51-3AE1-4208-A4DB-6811AC875B11}" dt="2023-04-09T18:55:32.647" v="5036"/>
          <ac:spMkLst>
            <pc:docMk/>
            <pc:sldMk cId="821737905" sldId="335"/>
            <ac:spMk id="2" creationId="{5022842C-74D8-9FCD-B06B-65AFE7D8D094}"/>
          </ac:spMkLst>
        </pc:spChg>
        <pc:spChg chg="add mod">
          <ac:chgData name="Sudvarg, Marion" userId="2bb9b31b-5f3c-4f72-8e1f-41eb276ee9c6" providerId="ADAL" clId="{DA68CE51-3AE1-4208-A4DB-6811AC875B11}" dt="2023-04-09T18:57:58.319" v="5112" actId="164"/>
          <ac:spMkLst>
            <pc:docMk/>
            <pc:sldMk cId="821737905" sldId="335"/>
            <ac:spMk id="7" creationId="{26C32E04-0646-887B-7C43-6BF5C8CD1DF0}"/>
          </ac:spMkLst>
        </pc:spChg>
        <pc:spChg chg="add del mod">
          <ac:chgData name="Sudvarg, Marion" userId="2bb9b31b-5f3c-4f72-8e1f-41eb276ee9c6" providerId="ADAL" clId="{DA68CE51-3AE1-4208-A4DB-6811AC875B11}" dt="2023-04-09T18:38:01.772" v="4680"/>
          <ac:spMkLst>
            <pc:docMk/>
            <pc:sldMk cId="821737905" sldId="335"/>
            <ac:spMk id="8" creationId="{F6DA3A78-62C4-DAA2-D56A-E4FD0F1C8700}"/>
          </ac:spMkLst>
        </pc:spChg>
        <pc:spChg chg="add del mod">
          <ac:chgData name="Sudvarg, Marion" userId="2bb9b31b-5f3c-4f72-8e1f-41eb276ee9c6" providerId="ADAL" clId="{DA68CE51-3AE1-4208-A4DB-6811AC875B11}" dt="2023-04-09T18:57:11.647" v="5063" actId="478"/>
          <ac:spMkLst>
            <pc:docMk/>
            <pc:sldMk cId="821737905" sldId="335"/>
            <ac:spMk id="9" creationId="{CFC8D25A-6CDB-0D18-CC08-4048BF94E71C}"/>
          </ac:spMkLst>
        </pc:spChg>
        <pc:spChg chg="add del mod">
          <ac:chgData name="Sudvarg, Marion" userId="2bb9b31b-5f3c-4f72-8e1f-41eb276ee9c6" providerId="ADAL" clId="{DA68CE51-3AE1-4208-A4DB-6811AC875B11}" dt="2023-04-09T18:53:52.469" v="5013" actId="478"/>
          <ac:spMkLst>
            <pc:docMk/>
            <pc:sldMk cId="821737905" sldId="335"/>
            <ac:spMk id="12" creationId="{60B8A5B2-0138-61EB-D99E-B509023D7A12}"/>
          </ac:spMkLst>
        </pc:spChg>
        <pc:spChg chg="add mod">
          <ac:chgData name="Sudvarg, Marion" userId="2bb9b31b-5f3c-4f72-8e1f-41eb276ee9c6" providerId="ADAL" clId="{DA68CE51-3AE1-4208-A4DB-6811AC875B11}" dt="2023-04-09T18:58:01.006" v="5113" actId="164"/>
          <ac:spMkLst>
            <pc:docMk/>
            <pc:sldMk cId="821737905" sldId="335"/>
            <ac:spMk id="15" creationId="{3F4407D9-B441-BC68-8735-B88A7E593674}"/>
          </ac:spMkLst>
        </pc:spChg>
        <pc:spChg chg="add del mod">
          <ac:chgData name="Sudvarg, Marion" userId="2bb9b31b-5f3c-4f72-8e1f-41eb276ee9c6" providerId="ADAL" clId="{DA68CE51-3AE1-4208-A4DB-6811AC875B11}" dt="2023-04-09T18:53:54.297" v="5014" actId="478"/>
          <ac:spMkLst>
            <pc:docMk/>
            <pc:sldMk cId="821737905" sldId="335"/>
            <ac:spMk id="17" creationId="{1871DDD8-038C-3FB4-3B97-9814F9C0C1FA}"/>
          </ac:spMkLst>
        </pc:spChg>
        <pc:spChg chg="add mod">
          <ac:chgData name="Sudvarg, Marion" userId="2bb9b31b-5f3c-4f72-8e1f-41eb276ee9c6" providerId="ADAL" clId="{DA68CE51-3AE1-4208-A4DB-6811AC875B11}" dt="2023-04-09T18:58:03.446" v="5114" actId="164"/>
          <ac:spMkLst>
            <pc:docMk/>
            <pc:sldMk cId="821737905" sldId="335"/>
            <ac:spMk id="18" creationId="{B5486031-7C15-710C-7490-7992E569F5AC}"/>
          </ac:spMkLst>
        </pc:spChg>
        <pc:spChg chg="add mod">
          <ac:chgData name="Sudvarg, Marion" userId="2bb9b31b-5f3c-4f72-8e1f-41eb276ee9c6" providerId="ADAL" clId="{DA68CE51-3AE1-4208-A4DB-6811AC875B11}" dt="2023-04-09T18:58:12.375" v="5117" actId="164"/>
          <ac:spMkLst>
            <pc:docMk/>
            <pc:sldMk cId="821737905" sldId="335"/>
            <ac:spMk id="25" creationId="{AC658E7D-3635-3E5D-08F7-5716EC6348D7}"/>
          </ac:spMkLst>
        </pc:spChg>
        <pc:grpChg chg="add mod">
          <ac:chgData name="Sudvarg, Marion" userId="2bb9b31b-5f3c-4f72-8e1f-41eb276ee9c6" providerId="ADAL" clId="{DA68CE51-3AE1-4208-A4DB-6811AC875B11}" dt="2023-04-09T18:58:12.375" v="5117" actId="164"/>
          <ac:grpSpMkLst>
            <pc:docMk/>
            <pc:sldMk cId="821737905" sldId="335"/>
            <ac:grpSpMk id="24" creationId="{840BFF9F-F5C5-0338-5986-A4BD60160864}"/>
          </ac:grpSpMkLst>
        </pc:grpChg>
        <pc:grpChg chg="add mod">
          <ac:chgData name="Sudvarg, Marion" userId="2bb9b31b-5f3c-4f72-8e1f-41eb276ee9c6" providerId="ADAL" clId="{DA68CE51-3AE1-4208-A4DB-6811AC875B11}" dt="2023-04-09T18:57:58.319" v="5112" actId="164"/>
          <ac:grpSpMkLst>
            <pc:docMk/>
            <pc:sldMk cId="821737905" sldId="335"/>
            <ac:grpSpMk id="26" creationId="{5ECF7695-E079-847C-9BF8-9865A288BB2B}"/>
          </ac:grpSpMkLst>
        </pc:grpChg>
        <pc:grpChg chg="add mod">
          <ac:chgData name="Sudvarg, Marion" userId="2bb9b31b-5f3c-4f72-8e1f-41eb276ee9c6" providerId="ADAL" clId="{DA68CE51-3AE1-4208-A4DB-6811AC875B11}" dt="2023-04-09T18:58:01.006" v="5113" actId="164"/>
          <ac:grpSpMkLst>
            <pc:docMk/>
            <pc:sldMk cId="821737905" sldId="335"/>
            <ac:grpSpMk id="27" creationId="{0E2A62ED-940C-6439-A576-3C38812F8BBC}"/>
          </ac:grpSpMkLst>
        </pc:grpChg>
        <pc:grpChg chg="add mod">
          <ac:chgData name="Sudvarg, Marion" userId="2bb9b31b-5f3c-4f72-8e1f-41eb276ee9c6" providerId="ADAL" clId="{DA68CE51-3AE1-4208-A4DB-6811AC875B11}" dt="2023-04-09T18:58:03.446" v="5114" actId="164"/>
          <ac:grpSpMkLst>
            <pc:docMk/>
            <pc:sldMk cId="821737905" sldId="335"/>
            <ac:grpSpMk id="28" creationId="{D1A8A5AA-8493-8AFF-6307-10974EFA03AE}"/>
          </ac:grpSpMkLst>
        </pc:grpChg>
        <pc:grpChg chg="add mod">
          <ac:chgData name="Sudvarg, Marion" userId="2bb9b31b-5f3c-4f72-8e1f-41eb276ee9c6" providerId="ADAL" clId="{DA68CE51-3AE1-4208-A4DB-6811AC875B11}" dt="2023-04-09T18:58:12.375" v="5117" actId="164"/>
          <ac:grpSpMkLst>
            <pc:docMk/>
            <pc:sldMk cId="821737905" sldId="335"/>
            <ac:grpSpMk id="29" creationId="{D88314DC-4A96-4EFC-6806-DA2508B02C74}"/>
          </ac:grpSpMkLst>
        </pc:grpChg>
        <pc:picChg chg="add mod">
          <ac:chgData name="Sudvarg, Marion" userId="2bb9b31b-5f3c-4f72-8e1f-41eb276ee9c6" providerId="ADAL" clId="{DA68CE51-3AE1-4208-A4DB-6811AC875B11}" dt="2023-04-09T18:57:58.319" v="5112" actId="164"/>
          <ac:picMkLst>
            <pc:docMk/>
            <pc:sldMk cId="821737905" sldId="335"/>
            <ac:picMk id="6" creationId="{A87C1EAC-B762-3CA9-EFBF-9E15164F4C6F}"/>
          </ac:picMkLst>
        </pc:picChg>
        <pc:picChg chg="add mod">
          <ac:chgData name="Sudvarg, Marion" userId="2bb9b31b-5f3c-4f72-8e1f-41eb276ee9c6" providerId="ADAL" clId="{DA68CE51-3AE1-4208-A4DB-6811AC875B11}" dt="2023-04-09T18:58:01.006" v="5113" actId="164"/>
          <ac:picMkLst>
            <pc:docMk/>
            <pc:sldMk cId="821737905" sldId="335"/>
            <ac:picMk id="11" creationId="{EEAB647D-499F-70F3-ADC8-5984909C95DA}"/>
          </ac:picMkLst>
        </pc:picChg>
        <pc:picChg chg="add mod">
          <ac:chgData name="Sudvarg, Marion" userId="2bb9b31b-5f3c-4f72-8e1f-41eb276ee9c6" providerId="ADAL" clId="{DA68CE51-3AE1-4208-A4DB-6811AC875B11}" dt="2023-04-09T18:58:03.446" v="5114" actId="164"/>
          <ac:picMkLst>
            <pc:docMk/>
            <pc:sldMk cId="821737905" sldId="335"/>
            <ac:picMk id="14" creationId="{E10A2E89-02DE-709B-E304-1018C3936700}"/>
          </ac:picMkLst>
        </pc:picChg>
        <pc:picChg chg="add mod ord">
          <ac:chgData name="Sudvarg, Marion" userId="2bb9b31b-5f3c-4f72-8e1f-41eb276ee9c6" providerId="ADAL" clId="{DA68CE51-3AE1-4208-A4DB-6811AC875B11}" dt="2023-04-09T18:57:05.589" v="5061" actId="164"/>
          <ac:picMkLst>
            <pc:docMk/>
            <pc:sldMk cId="821737905" sldId="335"/>
            <ac:picMk id="20" creationId="{7C53720C-3E14-19C6-39D1-A4C3BB411BC6}"/>
          </ac:picMkLst>
        </pc:picChg>
        <pc:picChg chg="add del mod ord">
          <ac:chgData name="Sudvarg, Marion" userId="2bb9b31b-5f3c-4f72-8e1f-41eb276ee9c6" providerId="ADAL" clId="{DA68CE51-3AE1-4208-A4DB-6811AC875B11}" dt="2023-04-09T18:56:36.967" v="5047" actId="478"/>
          <ac:picMkLst>
            <pc:docMk/>
            <pc:sldMk cId="821737905" sldId="335"/>
            <ac:picMk id="21" creationId="{AF353FA4-E718-EE39-282D-5513FC8D1FF2}"/>
          </ac:picMkLst>
        </pc:picChg>
        <pc:picChg chg="add mod">
          <ac:chgData name="Sudvarg, Marion" userId="2bb9b31b-5f3c-4f72-8e1f-41eb276ee9c6" providerId="ADAL" clId="{DA68CE51-3AE1-4208-A4DB-6811AC875B11}" dt="2023-04-09T18:57:05.589" v="5061" actId="164"/>
          <ac:picMkLst>
            <pc:docMk/>
            <pc:sldMk cId="821737905" sldId="335"/>
            <ac:picMk id="23" creationId="{228EDA69-E279-7878-6AFD-05ECE6DDC198}"/>
          </ac:picMkLst>
        </pc:picChg>
      </pc:sldChg>
      <pc:sldChg chg="add del">
        <pc:chgData name="Sudvarg, Marion" userId="2bb9b31b-5f3c-4f72-8e1f-41eb276ee9c6" providerId="ADAL" clId="{DA68CE51-3AE1-4208-A4DB-6811AC875B11}" dt="2023-04-10T05:28:35.023" v="7862" actId="47"/>
        <pc:sldMkLst>
          <pc:docMk/>
          <pc:sldMk cId="4288056817" sldId="336"/>
        </pc:sldMkLst>
      </pc:sldChg>
      <pc:sldChg chg="modSp new del mod">
        <pc:chgData name="Sudvarg, Marion" userId="2bb9b31b-5f3c-4f72-8e1f-41eb276ee9c6" providerId="ADAL" clId="{DA68CE51-3AE1-4208-A4DB-6811AC875B11}" dt="2023-04-09T18:55:34.226" v="5037" actId="47"/>
        <pc:sldMkLst>
          <pc:docMk/>
          <pc:sldMk cId="812421825" sldId="337"/>
        </pc:sldMkLst>
        <pc:spChg chg="mod">
          <ac:chgData name="Sudvarg, Marion" userId="2bb9b31b-5f3c-4f72-8e1f-41eb276ee9c6" providerId="ADAL" clId="{DA68CE51-3AE1-4208-A4DB-6811AC875B11}" dt="2023-04-09T18:55:29.657" v="5035" actId="20577"/>
          <ac:spMkLst>
            <pc:docMk/>
            <pc:sldMk cId="812421825" sldId="337"/>
            <ac:spMk id="2" creationId="{5D847BB9-4821-AEDC-FBC8-CA0AECED1759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09T20:20:02.578" v="5987" actId="478"/>
        <pc:sldMkLst>
          <pc:docMk/>
          <pc:sldMk cId="1608682036" sldId="337"/>
        </pc:sldMkLst>
        <pc:spChg chg="add del mod">
          <ac:chgData name="Sudvarg, Marion" userId="2bb9b31b-5f3c-4f72-8e1f-41eb276ee9c6" providerId="ADAL" clId="{DA68CE51-3AE1-4208-A4DB-6811AC875B11}" dt="2023-04-09T19:13:10.237" v="5204" actId="478"/>
          <ac:spMkLst>
            <pc:docMk/>
            <pc:sldMk cId="1608682036" sldId="337"/>
            <ac:spMk id="2" creationId="{9FE4358D-F7D8-F426-EAC3-D139831B9581}"/>
          </ac:spMkLst>
        </pc:spChg>
        <pc:spChg chg="mod">
          <ac:chgData name="Sudvarg, Marion" userId="2bb9b31b-5f3c-4f72-8e1f-41eb276ee9c6" providerId="ADAL" clId="{DA68CE51-3AE1-4208-A4DB-6811AC875B11}" dt="2023-04-09T18:59:15.194" v="5128" actId="1076"/>
          <ac:spMkLst>
            <pc:docMk/>
            <pc:sldMk cId="1608682036" sldId="337"/>
            <ac:spMk id="7" creationId="{315F18DF-7F15-AE36-D25C-1D0FC83CFACF}"/>
          </ac:spMkLst>
        </pc:spChg>
        <pc:spChg chg="add mod">
          <ac:chgData name="Sudvarg, Marion" userId="2bb9b31b-5f3c-4f72-8e1f-41eb276ee9c6" providerId="ADAL" clId="{DA68CE51-3AE1-4208-A4DB-6811AC875B11}" dt="2023-04-09T19:39:47.560" v="5921" actId="113"/>
          <ac:spMkLst>
            <pc:docMk/>
            <pc:sldMk cId="1608682036" sldId="337"/>
            <ac:spMk id="9" creationId="{ADBC4F1F-D3A1-B8C9-49F9-498A70AD5768}"/>
          </ac:spMkLst>
        </pc:spChg>
        <pc:spChg chg="add del mod">
          <ac:chgData name="Sudvarg, Marion" userId="2bb9b31b-5f3c-4f72-8e1f-41eb276ee9c6" providerId="ADAL" clId="{DA68CE51-3AE1-4208-A4DB-6811AC875B11}" dt="2023-04-09T19:10:19.974" v="5188" actId="478"/>
          <ac:spMkLst>
            <pc:docMk/>
            <pc:sldMk cId="1608682036" sldId="337"/>
            <ac:spMk id="11" creationId="{A0E9B802-77A8-B437-904B-E7E0BFB30269}"/>
          </ac:spMkLst>
        </pc:spChg>
        <pc:spChg chg="add del mod">
          <ac:chgData name="Sudvarg, Marion" userId="2bb9b31b-5f3c-4f72-8e1f-41eb276ee9c6" providerId="ADAL" clId="{DA68CE51-3AE1-4208-A4DB-6811AC875B11}" dt="2023-04-09T19:13:12.461" v="5205" actId="478"/>
          <ac:spMkLst>
            <pc:docMk/>
            <pc:sldMk cId="1608682036" sldId="337"/>
            <ac:spMk id="13" creationId="{F41E3050-E7B6-877E-9B41-0198F253BCD6}"/>
          </ac:spMkLst>
        </pc:spChg>
        <pc:spChg chg="mod topLvl">
          <ac:chgData name="Sudvarg, Marion" userId="2bb9b31b-5f3c-4f72-8e1f-41eb276ee9c6" providerId="ADAL" clId="{DA68CE51-3AE1-4208-A4DB-6811AC875B11}" dt="2023-04-09T19:34:26.390" v="5609" actId="1038"/>
          <ac:spMkLst>
            <pc:docMk/>
            <pc:sldMk cId="1608682036" sldId="337"/>
            <ac:spMk id="17" creationId="{3F336947-BAD1-1E7F-F700-65B89A81A017}"/>
          </ac:spMkLst>
        </pc:spChg>
        <pc:spChg chg="mod topLvl">
          <ac:chgData name="Sudvarg, Marion" userId="2bb9b31b-5f3c-4f72-8e1f-41eb276ee9c6" providerId="ADAL" clId="{DA68CE51-3AE1-4208-A4DB-6811AC875B11}" dt="2023-04-09T19:18:48.352" v="5257" actId="1076"/>
          <ac:spMkLst>
            <pc:docMk/>
            <pc:sldMk cId="1608682036" sldId="337"/>
            <ac:spMk id="19" creationId="{AA1DBF5C-0660-3DC2-E755-260AE273E2CB}"/>
          </ac:spMkLst>
        </pc:spChg>
        <pc:spChg chg="mod topLvl">
          <ac:chgData name="Sudvarg, Marion" userId="2bb9b31b-5f3c-4f72-8e1f-41eb276ee9c6" providerId="ADAL" clId="{DA68CE51-3AE1-4208-A4DB-6811AC875B11}" dt="2023-04-09T19:18:36.220" v="5255" actId="1076"/>
          <ac:spMkLst>
            <pc:docMk/>
            <pc:sldMk cId="1608682036" sldId="337"/>
            <ac:spMk id="20" creationId="{922B9969-CF84-CB24-0270-60299192CB08}"/>
          </ac:spMkLst>
        </pc:spChg>
        <pc:spChg chg="add mod">
          <ac:chgData name="Sudvarg, Marion" userId="2bb9b31b-5f3c-4f72-8e1f-41eb276ee9c6" providerId="ADAL" clId="{DA68CE51-3AE1-4208-A4DB-6811AC875B11}" dt="2023-04-09T19:34:25.650" v="5608" actId="14100"/>
          <ac:spMkLst>
            <pc:docMk/>
            <pc:sldMk cId="1608682036" sldId="337"/>
            <ac:spMk id="22" creationId="{56DD0D47-9562-9C53-4DA2-3C1F99082EAB}"/>
          </ac:spMkLst>
        </pc:spChg>
        <pc:spChg chg="add mod">
          <ac:chgData name="Sudvarg, Marion" userId="2bb9b31b-5f3c-4f72-8e1f-41eb276ee9c6" providerId="ADAL" clId="{DA68CE51-3AE1-4208-A4DB-6811AC875B11}" dt="2023-04-09T19:32:20.353" v="5511" actId="14100"/>
          <ac:spMkLst>
            <pc:docMk/>
            <pc:sldMk cId="1608682036" sldId="337"/>
            <ac:spMk id="35" creationId="{092C957B-06EF-21A8-2F3A-356EAC3549C4}"/>
          </ac:spMkLst>
        </pc:spChg>
        <pc:spChg chg="add del mod">
          <ac:chgData name="Sudvarg, Marion" userId="2bb9b31b-5f3c-4f72-8e1f-41eb276ee9c6" providerId="ADAL" clId="{DA68CE51-3AE1-4208-A4DB-6811AC875B11}" dt="2023-04-09T19:32:59.252" v="5531" actId="20577"/>
          <ac:spMkLst>
            <pc:docMk/>
            <pc:sldMk cId="1608682036" sldId="337"/>
            <ac:spMk id="36" creationId="{2FE40D2C-0DE8-BFDE-5C4E-23CDC8346367}"/>
          </ac:spMkLst>
        </pc:spChg>
        <pc:spChg chg="add del mod">
          <ac:chgData name="Sudvarg, Marion" userId="2bb9b31b-5f3c-4f72-8e1f-41eb276ee9c6" providerId="ADAL" clId="{DA68CE51-3AE1-4208-A4DB-6811AC875B11}" dt="2023-04-09T19:33:02.854" v="5535" actId="20577"/>
          <ac:spMkLst>
            <pc:docMk/>
            <pc:sldMk cId="1608682036" sldId="337"/>
            <ac:spMk id="37" creationId="{1F3943A2-BE6A-E03B-DF54-DC8AE0D3126D}"/>
          </ac:spMkLst>
        </pc:spChg>
        <pc:spChg chg="add del mod">
          <ac:chgData name="Sudvarg, Marion" userId="2bb9b31b-5f3c-4f72-8e1f-41eb276ee9c6" providerId="ADAL" clId="{DA68CE51-3AE1-4208-A4DB-6811AC875B11}" dt="2023-04-09T19:33:05.775" v="5539" actId="20577"/>
          <ac:spMkLst>
            <pc:docMk/>
            <pc:sldMk cId="1608682036" sldId="337"/>
            <ac:spMk id="38" creationId="{FEC9D9A7-84B0-3196-2AF0-96E958A67600}"/>
          </ac:spMkLst>
        </pc:spChg>
        <pc:spChg chg="add del mod">
          <ac:chgData name="Sudvarg, Marion" userId="2bb9b31b-5f3c-4f72-8e1f-41eb276ee9c6" providerId="ADAL" clId="{DA68CE51-3AE1-4208-A4DB-6811AC875B11}" dt="2023-04-09T19:22:39.853" v="5290" actId="478"/>
          <ac:spMkLst>
            <pc:docMk/>
            <pc:sldMk cId="1608682036" sldId="337"/>
            <ac:spMk id="39" creationId="{461245B7-B685-24BB-7E5A-8FBEF935DD0E}"/>
          </ac:spMkLst>
        </pc:spChg>
        <pc:spChg chg="add mod">
          <ac:chgData name="Sudvarg, Marion" userId="2bb9b31b-5f3c-4f72-8e1f-41eb276ee9c6" providerId="ADAL" clId="{DA68CE51-3AE1-4208-A4DB-6811AC875B11}" dt="2023-04-09T19:35:17.981" v="5664" actId="122"/>
          <ac:spMkLst>
            <pc:docMk/>
            <pc:sldMk cId="1608682036" sldId="337"/>
            <ac:spMk id="41" creationId="{5F3DC870-2DBA-7F10-B0FD-9C5D2AA30E39}"/>
          </ac:spMkLst>
        </pc:spChg>
        <pc:spChg chg="mod">
          <ac:chgData name="Sudvarg, Marion" userId="2bb9b31b-5f3c-4f72-8e1f-41eb276ee9c6" providerId="ADAL" clId="{DA68CE51-3AE1-4208-A4DB-6811AC875B11}" dt="2023-04-09T19:35:37.995" v="5665"/>
          <ac:spMkLst>
            <pc:docMk/>
            <pc:sldMk cId="1608682036" sldId="337"/>
            <ac:spMk id="44" creationId="{8B08EFC4-FA02-0FC3-AF09-7BA068500EB5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45" creationId="{0282B2AC-F0F6-7C08-2E74-881D2A357780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6" creationId="{975FF215-416E-439B-9C19-8C93592C84B8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7" creationId="{216B73F1-51BC-EDD6-D6F6-CC87424643A4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8" creationId="{87C607FC-BD3C-A6C3-7542-5836233C3E9C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49" creationId="{7867D2F9-34C0-19CD-6F15-4964245543E8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50" creationId="{B233CB83-1A31-7EC6-9F95-3991A57B3FC7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51" creationId="{95857A42-CEE6-2E0A-3AB5-2BEAE3A235BF}"/>
          </ac:spMkLst>
        </pc:spChg>
        <pc:spChg chg="add mod">
          <ac:chgData name="Sudvarg, Marion" userId="2bb9b31b-5f3c-4f72-8e1f-41eb276ee9c6" providerId="ADAL" clId="{DA68CE51-3AE1-4208-A4DB-6811AC875B11}" dt="2023-04-09T19:39:35.117" v="5919" actId="20577"/>
          <ac:spMkLst>
            <pc:docMk/>
            <pc:sldMk cId="1608682036" sldId="337"/>
            <ac:spMk id="53" creationId="{3977D0CD-F3C0-B022-9082-410CDCCFC8BC}"/>
          </ac:spMkLst>
        </pc:spChg>
        <pc:spChg chg="add del mod">
          <ac:chgData name="Sudvarg, Marion" userId="2bb9b31b-5f3c-4f72-8e1f-41eb276ee9c6" providerId="ADAL" clId="{DA68CE51-3AE1-4208-A4DB-6811AC875B11}" dt="2023-04-09T20:20:02.578" v="5987" actId="478"/>
          <ac:spMkLst>
            <pc:docMk/>
            <pc:sldMk cId="1608682036" sldId="337"/>
            <ac:spMk id="56" creationId="{1291BBAB-2857-0C67-ED35-132F758938DA}"/>
          </ac:spMkLst>
        </pc:spChg>
        <pc:grpChg chg="add mod">
          <ac:chgData name="Sudvarg, Marion" userId="2bb9b31b-5f3c-4f72-8e1f-41eb276ee9c6" providerId="ADAL" clId="{DA68CE51-3AE1-4208-A4DB-6811AC875B11}" dt="2023-04-09T19:14:17.505" v="5223" actId="1076"/>
          <ac:grpSpMkLst>
            <pc:docMk/>
            <pc:sldMk cId="1608682036" sldId="337"/>
            <ac:grpSpMk id="5" creationId="{7DC671D2-FF31-5681-809A-8841EEFC858D}"/>
          </ac:grpSpMkLst>
        </pc:grpChg>
        <pc:grpChg chg="add del mod">
          <ac:chgData name="Sudvarg, Marion" userId="2bb9b31b-5f3c-4f72-8e1f-41eb276ee9c6" providerId="ADAL" clId="{DA68CE51-3AE1-4208-A4DB-6811AC875B11}" dt="2023-04-09T19:15:43.682" v="5235" actId="165"/>
          <ac:grpSpMkLst>
            <pc:docMk/>
            <pc:sldMk cId="1608682036" sldId="337"/>
            <ac:grpSpMk id="14" creationId="{459FADC3-2C92-2E0B-681A-6AD5E7F8988F}"/>
          </ac:grpSpMkLst>
        </pc:grpChg>
        <pc:grpChg chg="del mod topLvl">
          <ac:chgData name="Sudvarg, Marion" userId="2bb9b31b-5f3c-4f72-8e1f-41eb276ee9c6" providerId="ADAL" clId="{DA68CE51-3AE1-4208-A4DB-6811AC875B11}" dt="2023-04-09T19:17:32.272" v="5246" actId="165"/>
          <ac:grpSpMkLst>
            <pc:docMk/>
            <pc:sldMk cId="1608682036" sldId="337"/>
            <ac:grpSpMk id="15" creationId="{3A4F558A-B2F5-49C5-6E7C-FF07F1782AA5}"/>
          </ac:grpSpMkLst>
        </pc:grpChg>
        <pc:grpChg chg="add mod or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26" creationId="{2855E84A-B007-86FA-DE65-4C0BA9BA59BA}"/>
          </ac:grpSpMkLst>
        </pc:grpChg>
        <pc:grpChg chg="add mo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29" creationId="{F21719EC-7814-4A48-8047-9B98F08FB602}"/>
          </ac:grpSpMkLst>
        </pc:grpChg>
        <pc:grpChg chg="add mod">
          <ac:chgData name="Sudvarg, Marion" userId="2bb9b31b-5f3c-4f72-8e1f-41eb276ee9c6" providerId="ADAL" clId="{DA68CE51-3AE1-4208-A4DB-6811AC875B11}" dt="2023-04-09T19:24:23.616" v="5379" actId="164"/>
          <ac:grpSpMkLst>
            <pc:docMk/>
            <pc:sldMk cId="1608682036" sldId="337"/>
            <ac:grpSpMk id="34" creationId="{62DAD485-F91B-FBFB-8087-A1EB13C2C1F0}"/>
          </ac:grpSpMkLst>
        </pc:grpChg>
        <pc:grpChg chg="add mod or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40" creationId="{D629B46A-15ED-8CBC-E533-D8D932A4E23A}"/>
          </ac:grpSpMkLst>
        </pc:grpChg>
        <pc:grpChg chg="add mod">
          <ac:chgData name="Sudvarg, Marion" userId="2bb9b31b-5f3c-4f72-8e1f-41eb276ee9c6" providerId="ADAL" clId="{DA68CE51-3AE1-4208-A4DB-6811AC875B11}" dt="2023-04-09T19:40:23.143" v="5923" actId="164"/>
          <ac:grpSpMkLst>
            <pc:docMk/>
            <pc:sldMk cId="1608682036" sldId="337"/>
            <ac:grpSpMk id="42" creationId="{66CF665A-5791-87DB-589A-7D43B38C57A6}"/>
          </ac:grpSpMkLst>
        </pc:grpChg>
        <pc:grpChg chg="add mod">
          <ac:chgData name="Sudvarg, Marion" userId="2bb9b31b-5f3c-4f72-8e1f-41eb276ee9c6" providerId="ADAL" clId="{DA68CE51-3AE1-4208-A4DB-6811AC875B11}" dt="2023-04-09T19:40:23.143" v="5923" actId="164"/>
          <ac:grpSpMkLst>
            <pc:docMk/>
            <pc:sldMk cId="1608682036" sldId="337"/>
            <ac:grpSpMk id="54" creationId="{A59514DE-D037-3E08-A953-F52A251FBA1A}"/>
          </ac:grpSpMkLst>
        </pc:grpChg>
        <pc:picChg chg="mod">
          <ac:chgData name="Sudvarg, Marion" userId="2bb9b31b-5f3c-4f72-8e1f-41eb276ee9c6" providerId="ADAL" clId="{DA68CE51-3AE1-4208-A4DB-6811AC875B11}" dt="2023-04-09T18:58:34.439" v="5119"/>
          <ac:picMkLst>
            <pc:docMk/>
            <pc:sldMk cId="1608682036" sldId="337"/>
            <ac:picMk id="6" creationId="{8604F7FA-4DC4-4D0A-DEBC-19D2BA56DED4}"/>
          </ac:picMkLst>
        </pc:picChg>
        <pc:picChg chg="mod topLvl">
          <ac:chgData name="Sudvarg, Marion" userId="2bb9b31b-5f3c-4f72-8e1f-41eb276ee9c6" providerId="ADAL" clId="{DA68CE51-3AE1-4208-A4DB-6811AC875B11}" dt="2023-04-09T19:20:05.239" v="5270" actId="164"/>
          <ac:picMkLst>
            <pc:docMk/>
            <pc:sldMk cId="1608682036" sldId="337"/>
            <ac:picMk id="16" creationId="{A8F2EADA-2CEF-B4B2-E127-15EB53947DC1}"/>
          </ac:picMkLst>
        </pc:picChg>
        <pc:picChg chg="mod topLvl">
          <ac:chgData name="Sudvarg, Marion" userId="2bb9b31b-5f3c-4f72-8e1f-41eb276ee9c6" providerId="ADAL" clId="{DA68CE51-3AE1-4208-A4DB-6811AC875B11}" dt="2023-04-09T19:20:05.239" v="5270" actId="164"/>
          <ac:picMkLst>
            <pc:docMk/>
            <pc:sldMk cId="1608682036" sldId="337"/>
            <ac:picMk id="18" creationId="{BFAFC350-688C-7145-C54D-8A6C2AD89CDB}"/>
          </ac:picMkLst>
        </pc:picChg>
        <pc:picChg chg="mod">
          <ac:chgData name="Sudvarg, Marion" userId="2bb9b31b-5f3c-4f72-8e1f-41eb276ee9c6" providerId="ADAL" clId="{DA68CE51-3AE1-4208-A4DB-6811AC875B11}" dt="2023-04-09T19:35:37.995" v="5665"/>
          <ac:picMkLst>
            <pc:docMk/>
            <pc:sldMk cId="1608682036" sldId="337"/>
            <ac:picMk id="43" creationId="{A706A785-8B0C-1AD9-A64A-7D99665AD6DC}"/>
          </ac:picMkLst>
        </pc:picChg>
        <pc:cxnChg chg="add mod">
          <ac:chgData name="Sudvarg, Marion" userId="2bb9b31b-5f3c-4f72-8e1f-41eb276ee9c6" providerId="ADAL" clId="{DA68CE51-3AE1-4208-A4DB-6811AC875B11}" dt="2023-04-09T19:19:00.758" v="5259" actId="14100"/>
          <ac:cxnSpMkLst>
            <pc:docMk/>
            <pc:sldMk cId="1608682036" sldId="337"/>
            <ac:cxnSpMk id="24" creationId="{3D1950A5-2A37-5BAE-843D-F292FCF4CB18}"/>
          </ac:cxnSpMkLst>
        </pc:cxnChg>
        <pc:cxnChg chg="add mod">
          <ac:chgData name="Sudvarg, Marion" userId="2bb9b31b-5f3c-4f72-8e1f-41eb276ee9c6" providerId="ADAL" clId="{DA68CE51-3AE1-4208-A4DB-6811AC875B11}" dt="2023-04-09T19:18:40.805" v="5256" actId="14100"/>
          <ac:cxnSpMkLst>
            <pc:docMk/>
            <pc:sldMk cId="1608682036" sldId="337"/>
            <ac:cxnSpMk id="28" creationId="{2B1072E5-DA63-1FB9-62CA-262107ED21BC}"/>
          </ac:cxnSpMkLst>
        </pc:cxnChg>
      </pc:sldChg>
      <pc:sldChg chg="addSp delSp modSp new mod modAnim">
        <pc:chgData name="Sudvarg, Marion" userId="2bb9b31b-5f3c-4f72-8e1f-41eb276ee9c6" providerId="ADAL" clId="{DA68CE51-3AE1-4208-A4DB-6811AC875B11}" dt="2023-04-10T04:32:29.651" v="6715"/>
        <pc:sldMkLst>
          <pc:docMk/>
          <pc:sldMk cId="1459348708" sldId="338"/>
        </pc:sldMkLst>
        <pc:spChg chg="mod">
          <ac:chgData name="Sudvarg, Marion" userId="2bb9b31b-5f3c-4f72-8e1f-41eb276ee9c6" providerId="ADAL" clId="{DA68CE51-3AE1-4208-A4DB-6811AC875B11}" dt="2023-04-10T04:32:29.651" v="6715"/>
          <ac:spMkLst>
            <pc:docMk/>
            <pc:sldMk cId="1459348708" sldId="338"/>
            <ac:spMk id="2" creationId="{C25A6FD2-745B-C79C-010A-1FCE14C3492F}"/>
          </ac:spMkLst>
        </pc:spChg>
        <pc:spChg chg="add del mod">
          <ac:chgData name="Sudvarg, Marion" userId="2bb9b31b-5f3c-4f72-8e1f-41eb276ee9c6" providerId="ADAL" clId="{DA68CE51-3AE1-4208-A4DB-6811AC875B11}" dt="2023-04-10T04:16:52.100" v="6012"/>
          <ac:spMkLst>
            <pc:docMk/>
            <pc:sldMk cId="1459348708" sldId="338"/>
            <ac:spMk id="5" creationId="{462595D5-10F2-3CFF-6A0F-E330348A3F5F}"/>
          </ac:spMkLst>
        </pc:spChg>
        <pc:spChg chg="add del">
          <ac:chgData name="Sudvarg, Marion" userId="2bb9b31b-5f3c-4f72-8e1f-41eb276ee9c6" providerId="ADAL" clId="{DA68CE51-3AE1-4208-A4DB-6811AC875B11}" dt="2023-04-09T19:42:03.246" v="5928" actId="22"/>
          <ac:spMkLst>
            <pc:docMk/>
            <pc:sldMk cId="1459348708" sldId="338"/>
            <ac:spMk id="6" creationId="{3D543F33-BE9A-FF96-50DC-1A306CDF59B5}"/>
          </ac:spMkLst>
        </pc:spChg>
        <pc:spChg chg="add mod">
          <ac:chgData name="Sudvarg, Marion" userId="2bb9b31b-5f3c-4f72-8e1f-41eb276ee9c6" providerId="ADAL" clId="{DA68CE51-3AE1-4208-A4DB-6811AC875B11}" dt="2023-04-10T04:25:32.083" v="6371" actId="1076"/>
          <ac:spMkLst>
            <pc:docMk/>
            <pc:sldMk cId="1459348708" sldId="338"/>
            <ac:spMk id="6" creationId="{6C3BBCAD-93A7-47CF-7C57-4D1C557EE80A}"/>
          </ac:spMkLst>
        </pc:spChg>
        <pc:spChg chg="mod">
          <ac:chgData name="Sudvarg, Marion" userId="2bb9b31b-5f3c-4f72-8e1f-41eb276ee9c6" providerId="ADAL" clId="{DA68CE51-3AE1-4208-A4DB-6811AC875B11}" dt="2023-04-09T19:42:07.855" v="5929"/>
          <ac:spMkLst>
            <pc:docMk/>
            <pc:sldMk cId="1459348708" sldId="338"/>
            <ac:spMk id="9" creationId="{DF6ABB49-885E-0005-DC8E-052EBF5BFB42}"/>
          </ac:spMkLst>
        </pc:spChg>
        <pc:spChg chg="del mod">
          <ac:chgData name="Sudvarg, Marion" userId="2bb9b31b-5f3c-4f72-8e1f-41eb276ee9c6" providerId="ADAL" clId="{DA68CE51-3AE1-4208-A4DB-6811AC875B11}" dt="2023-04-10T04:16:41.035" v="6005" actId="478"/>
          <ac:spMkLst>
            <pc:docMk/>
            <pc:sldMk cId="1459348708" sldId="338"/>
            <ac:spMk id="19" creationId="{5DE8C97A-C7CB-F0B7-22F9-230C1E64E145}"/>
          </ac:spMkLst>
        </pc:spChg>
        <pc:spChg chg="add del mod">
          <ac:chgData name="Sudvarg, Marion" userId="2bb9b31b-5f3c-4f72-8e1f-41eb276ee9c6" providerId="ADAL" clId="{DA68CE51-3AE1-4208-A4DB-6811AC875B11}" dt="2023-04-10T04:25:32.083" v="6371" actId="1076"/>
          <ac:spMkLst>
            <pc:docMk/>
            <pc:sldMk cId="1459348708" sldId="338"/>
            <ac:spMk id="67" creationId="{C55DC2A5-BFFB-F222-7DE0-E374821B1DCD}"/>
          </ac:spMkLst>
        </pc:spChg>
        <pc:spChg chg="add mod">
          <ac:chgData name="Sudvarg, Marion" userId="2bb9b31b-5f3c-4f72-8e1f-41eb276ee9c6" providerId="ADAL" clId="{DA68CE51-3AE1-4208-A4DB-6811AC875B11}" dt="2023-04-10T04:30:47.535" v="6657" actId="6549"/>
          <ac:spMkLst>
            <pc:docMk/>
            <pc:sldMk cId="1459348708" sldId="338"/>
            <ac:spMk id="68" creationId="{3AF89481-516D-E6C0-77C8-B656A73681F3}"/>
          </ac:spMkLst>
        </pc:spChg>
        <pc:grpChg chg="add mod">
          <ac:chgData name="Sudvarg, Marion" userId="2bb9b31b-5f3c-4f72-8e1f-41eb276ee9c6" providerId="ADAL" clId="{DA68CE51-3AE1-4208-A4DB-6811AC875B11}" dt="2023-04-09T19:42:07.855" v="5929"/>
          <ac:grpSpMkLst>
            <pc:docMk/>
            <pc:sldMk cId="1459348708" sldId="338"/>
            <ac:grpSpMk id="7" creationId="{ED956470-77E9-EAA1-2023-241FEEDD9C65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10" creationId="{3B33CA65-5DC6-7E70-F4A2-A83216A2A0B9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22" creationId="{AB345834-29D9-471F-A71B-005E1E0C48AB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31" creationId="{6E4C0F3F-4F99-F77E-970C-C386CD55AF32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40" creationId="{F45520D5-B1FC-B54F-2357-84A280E5264C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49" creationId="{E2D58A02-7DC1-DF26-18AC-F2FB6B8441E0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58" creationId="{B86514BB-B6FE-C182-AB22-70AF01445C67}"/>
          </ac:grpSpMkLst>
        </pc:grpChg>
        <pc:picChg chg="mod">
          <ac:chgData name="Sudvarg, Marion" userId="2bb9b31b-5f3c-4f72-8e1f-41eb276ee9c6" providerId="ADAL" clId="{DA68CE51-3AE1-4208-A4DB-6811AC875B11}" dt="2023-04-09T19:42:07.855" v="5929"/>
          <ac:picMkLst>
            <pc:docMk/>
            <pc:sldMk cId="1459348708" sldId="338"/>
            <ac:picMk id="8" creationId="{86C488AD-9021-7907-2E84-3C8BF6248FB0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1" creationId="{9D3D2CCA-51A7-EBEE-3924-A15FC57DAC7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2" creationId="{879D6629-78CB-4F20-3B15-593E292ADFC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3" creationId="{242A0332-26FB-DB12-73E3-DC203AC6DEB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4" creationId="{972E1C8E-DBA9-41F5-A4E4-BC7EA8A68444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5" creationId="{6414F1AF-4BD4-6AE6-2840-DBA483CAF7A2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6" creationId="{7B7EC374-C3A7-B0BD-2A9F-5458D6DE12A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7" creationId="{C52FC524-A955-3A20-8A54-5BF4277E6C3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8" creationId="{D77384B5-187B-25C8-3912-9AD84C5EA78A}"/>
          </ac:picMkLst>
        </pc:picChg>
        <pc:picChg chg="add 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1" creationId="{524F0A52-7F4A-7DAA-7E31-CE9EDFC73B07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3" creationId="{AA8EDB0D-2090-10DC-41F1-A621EEEFC72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4" creationId="{254C588F-06F5-4712-0A51-74106AC008A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5" creationId="{7A5FAEB7-F1D4-D170-7DBA-12A0F73812EF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6" creationId="{2E6F893D-8BD8-EF6F-E136-C0D37AE4341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7" creationId="{7CC3F2D7-1F60-0910-BE06-452B6B94B71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8" creationId="{3C644B4D-6D29-0EB0-588A-73AF787BFF8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9" creationId="{5943C72D-8F8B-B2CC-CD55-588EA9B7AB6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0" creationId="{CF4AE92A-4514-A8F8-54BD-810162E0CA9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2" creationId="{1AD684A3-2879-2683-1092-928AB0DB4808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3" creationId="{D409FF14-19F8-EC10-5F15-1121B0553AA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4" creationId="{18AEF58A-4DA4-0987-EFE6-7A38BAF2C3E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5" creationId="{3E4ECE5B-2919-94D9-143A-CAAA17076F5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6" creationId="{9DB30DAA-CDB4-E938-5191-68CBA7A1554D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7" creationId="{B1C6C514-1A3F-72BB-DC9D-B8E85E9D5644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8" creationId="{7A62A42D-7AB6-EF31-15DE-1AA714E24BA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9" creationId="{1C34EC93-01AD-546B-464A-BB7D952D1F0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1" creationId="{2B416C5F-20FF-4182-0BA5-DC798E3238D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2" creationId="{B306CFBF-9BBB-D34E-3509-E4DA3253E6E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3" creationId="{7693EFCE-729D-DF6A-E9ED-BB26B3FFA60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4" creationId="{8B436B60-11A0-9664-89AB-CBB18D03453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5" creationId="{2A7E5E4C-6994-0144-7DB9-8730B51C516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6" creationId="{44B153B2-E77C-72F2-AA9A-1C13B445DDA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7" creationId="{34642A82-FB73-F8CB-8CD0-9882A8209F9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8" creationId="{AB9A052E-10BE-F630-A9EC-C59A3842DFF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0" creationId="{8D2EEE9E-E953-7B53-6167-30C342F4E4B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1" creationId="{6246A62D-A427-A9DD-3A00-7708CF9A0DF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2" creationId="{7573AFBC-D9CB-214D-420E-6E8288101E87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3" creationId="{CB44666C-0766-3EE5-3BE1-CFA19FEE480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4" creationId="{9F9EECAF-6ABF-5E76-9522-791B71CAACB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5" creationId="{15995C84-885E-994C-FDD7-91479A3F1E4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6" creationId="{CF617477-2657-1174-B6CF-E6ABA410640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7" creationId="{1E60AA60-2D16-7429-A9F7-5EC2C9D93C2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9" creationId="{585A8EED-30BE-83FF-CDA1-4ECAA4EBA29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0" creationId="{32B4D9B6-BA30-4B71-012A-5E814995D33D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1" creationId="{E52965EF-F19C-8D03-BA64-1CAB4119025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2" creationId="{DF3D5239-E397-DDD5-90AF-6E0FC0F2A9A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3" creationId="{07F2A2F0-F66F-3080-2758-D5AC7EDF22B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4" creationId="{DB9658CD-C23C-E55B-2771-B048AD316300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5" creationId="{3EDA8098-E282-BBE1-A9B3-55730FA8C228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6" creationId="{814ED2D7-DBE0-B320-672A-607D491BA4FC}"/>
          </ac:picMkLst>
        </pc:picChg>
      </pc:sldChg>
      <pc:sldChg chg="new del">
        <pc:chgData name="Sudvarg, Marion" userId="2bb9b31b-5f3c-4f72-8e1f-41eb276ee9c6" providerId="ADAL" clId="{DA68CE51-3AE1-4208-A4DB-6811AC875B11}" dt="2023-04-10T05:28:35.023" v="7862" actId="47"/>
        <pc:sldMkLst>
          <pc:docMk/>
          <pc:sldMk cId="2418731653" sldId="339"/>
        </pc:sldMkLst>
      </pc:sldChg>
      <pc:sldChg chg="add del">
        <pc:chgData name="Sudvarg, Marion" userId="2bb9b31b-5f3c-4f72-8e1f-41eb276ee9c6" providerId="ADAL" clId="{DA68CE51-3AE1-4208-A4DB-6811AC875B11}" dt="2023-04-09T20:18:18.689" v="5969"/>
        <pc:sldMkLst>
          <pc:docMk/>
          <pc:sldMk cId="3108789219" sldId="339"/>
        </pc:sldMkLst>
      </pc:sldChg>
      <pc:sldChg chg="addSp delSp modSp add mod modAnim">
        <pc:chgData name="Sudvarg, Marion" userId="2bb9b31b-5f3c-4f72-8e1f-41eb276ee9c6" providerId="ADAL" clId="{DA68CE51-3AE1-4208-A4DB-6811AC875B11}" dt="2023-04-11T10:11:45.158" v="10316"/>
        <pc:sldMkLst>
          <pc:docMk/>
          <pc:sldMk cId="1578521197" sldId="340"/>
        </pc:sldMkLst>
        <pc:spChg chg="mod">
          <ac:chgData name="Sudvarg, Marion" userId="2bb9b31b-5f3c-4f72-8e1f-41eb276ee9c6" providerId="ADAL" clId="{DA68CE51-3AE1-4208-A4DB-6811AC875B11}" dt="2023-04-10T04:32:24.504" v="6714" actId="20577"/>
          <ac:spMkLst>
            <pc:docMk/>
            <pc:sldMk cId="1578521197" sldId="340"/>
            <ac:spMk id="2" creationId="{C25A6FD2-745B-C79C-010A-1FCE14C3492F}"/>
          </ac:spMkLst>
        </pc:spChg>
        <pc:spChg chg="add mod">
          <ac:chgData name="Sudvarg, Marion" userId="2bb9b31b-5f3c-4f72-8e1f-41eb276ee9c6" providerId="ADAL" clId="{DA68CE51-3AE1-4208-A4DB-6811AC875B11}" dt="2023-04-10T04:36:09.247" v="6915" actId="1076"/>
          <ac:spMkLst>
            <pc:docMk/>
            <pc:sldMk cId="1578521197" sldId="340"/>
            <ac:spMk id="19" creationId="{2C5F1DD0-DBB8-C4F1-5E56-8055FF8AA036}"/>
          </ac:spMkLst>
        </pc:spChg>
        <pc:spChg chg="add del mod">
          <ac:chgData name="Sudvarg, Marion" userId="2bb9b31b-5f3c-4f72-8e1f-41eb276ee9c6" providerId="ADAL" clId="{DA68CE51-3AE1-4208-A4DB-6811AC875B11}" dt="2023-04-10T04:43:32.400" v="7249" actId="478"/>
          <ac:spMkLst>
            <pc:docMk/>
            <pc:sldMk cId="1578521197" sldId="340"/>
            <ac:spMk id="20" creationId="{6951A24B-9BB9-2144-7880-8F0DFDB20923}"/>
          </ac:spMkLst>
        </pc:spChg>
        <pc:spChg chg="mod">
          <ac:chgData name="Sudvarg, Marion" userId="2bb9b31b-5f3c-4f72-8e1f-41eb276ee9c6" providerId="ADAL" clId="{DA68CE51-3AE1-4208-A4DB-6811AC875B11}" dt="2023-04-10T04:50:28.866" v="7499" actId="113"/>
          <ac:spMkLst>
            <pc:docMk/>
            <pc:sldMk cId="1578521197" sldId="340"/>
            <ac:spMk id="68" creationId="{3AF89481-516D-E6C0-77C8-B656A73681F3}"/>
          </ac:spMkLst>
        </pc:spChg>
        <pc:spChg chg="add mod">
          <ac:chgData name="Sudvarg, Marion" userId="2bb9b31b-5f3c-4f72-8e1f-41eb276ee9c6" providerId="ADAL" clId="{DA68CE51-3AE1-4208-A4DB-6811AC875B11}" dt="2023-04-10T04:45:14.495" v="7277" actId="1038"/>
          <ac:spMkLst>
            <pc:docMk/>
            <pc:sldMk cId="1578521197" sldId="340"/>
            <ac:spMk id="69" creationId="{0470D721-11D5-A813-D291-61F45AA628B3}"/>
          </ac:spMkLst>
        </pc:spChg>
        <pc:spChg chg="add mod">
          <ac:chgData name="Sudvarg, Marion" userId="2bb9b31b-5f3c-4f72-8e1f-41eb276ee9c6" providerId="ADAL" clId="{DA68CE51-3AE1-4208-A4DB-6811AC875B11}" dt="2023-04-10T04:53:02.483" v="7512" actId="1076"/>
          <ac:spMkLst>
            <pc:docMk/>
            <pc:sldMk cId="1578521197" sldId="340"/>
            <ac:spMk id="70" creationId="{E2E6B784-3629-590D-56E1-8BCBF5614E92}"/>
          </ac:spMkLst>
        </pc:spChg>
      </pc:sldChg>
      <pc:sldChg chg="modSp add del mod">
        <pc:chgData name="Sudvarg, Marion" userId="2bb9b31b-5f3c-4f72-8e1f-41eb276ee9c6" providerId="ADAL" clId="{DA68CE51-3AE1-4208-A4DB-6811AC875B11}" dt="2023-04-10T04:49:02.743" v="7407" actId="47"/>
        <pc:sldMkLst>
          <pc:docMk/>
          <pc:sldMk cId="3907869825" sldId="341"/>
        </pc:sldMkLst>
        <pc:spChg chg="mod">
          <ac:chgData name="Sudvarg, Marion" userId="2bb9b31b-5f3c-4f72-8e1f-41eb276ee9c6" providerId="ADAL" clId="{DA68CE51-3AE1-4208-A4DB-6811AC875B11}" dt="2023-04-10T04:48:39.564" v="7405" actId="20577"/>
          <ac:spMkLst>
            <pc:docMk/>
            <pc:sldMk cId="3907869825" sldId="341"/>
            <ac:spMk id="2" creationId="{C25A6FD2-745B-C79C-010A-1FCE14C3492F}"/>
          </ac:spMkLst>
        </pc:spChg>
      </pc:sldChg>
      <pc:sldChg chg="addSp delSp modSp add del mod modAnim">
        <pc:chgData name="Sudvarg, Marion" userId="2bb9b31b-5f3c-4f72-8e1f-41eb276ee9c6" providerId="ADAL" clId="{DA68CE51-3AE1-4208-A4DB-6811AC875B11}" dt="2023-04-11T10:10:57.836" v="10313" actId="47"/>
        <pc:sldMkLst>
          <pc:docMk/>
          <pc:sldMk cId="2187111771" sldId="342"/>
        </pc:sldMkLst>
        <pc:spChg chg="mod">
          <ac:chgData name="Sudvarg, Marion" userId="2bb9b31b-5f3c-4f72-8e1f-41eb276ee9c6" providerId="ADAL" clId="{DA68CE51-3AE1-4208-A4DB-6811AC875B11}" dt="2023-04-10T04:49:24.091" v="7440" actId="20577"/>
          <ac:spMkLst>
            <pc:docMk/>
            <pc:sldMk cId="2187111771" sldId="342"/>
            <ac:spMk id="2" creationId="{C25A6FD2-745B-C79C-010A-1FCE14C3492F}"/>
          </ac:spMkLst>
        </pc:spChg>
        <pc:spChg chg="add mod">
          <ac:chgData name="Sudvarg, Marion" userId="2bb9b31b-5f3c-4f72-8e1f-41eb276ee9c6" providerId="ADAL" clId="{DA68CE51-3AE1-4208-A4DB-6811AC875B11}" dt="2023-04-10T04:53:13.655" v="7516" actId="207"/>
          <ac:spMkLst>
            <pc:docMk/>
            <pc:sldMk cId="2187111771" sldId="342"/>
            <ac:spMk id="5" creationId="{AED54E8D-6E1C-80BB-5065-222E354B602A}"/>
          </ac:spMkLst>
        </pc:spChg>
        <pc:spChg chg="mod">
          <ac:chgData name="Sudvarg, Marion" userId="2bb9b31b-5f3c-4f72-8e1f-41eb276ee9c6" providerId="ADAL" clId="{DA68CE51-3AE1-4208-A4DB-6811AC875B11}" dt="2023-04-10T04:51:24.408" v="7507" actId="113"/>
          <ac:spMkLst>
            <pc:docMk/>
            <pc:sldMk cId="2187111771" sldId="342"/>
            <ac:spMk id="19" creationId="{2C5F1DD0-DBB8-C4F1-5E56-8055FF8AA036}"/>
          </ac:spMkLst>
        </pc:spChg>
        <pc:spChg chg="del mod">
          <ac:chgData name="Sudvarg, Marion" userId="2bb9b31b-5f3c-4f72-8e1f-41eb276ee9c6" providerId="ADAL" clId="{DA68CE51-3AE1-4208-A4DB-6811AC875B11}" dt="2023-04-10T04:53:05.245" v="7513" actId="478"/>
          <ac:spMkLst>
            <pc:docMk/>
            <pc:sldMk cId="2187111771" sldId="342"/>
            <ac:spMk id="70" creationId="{E2E6B784-3629-590D-56E1-8BCBF5614E92}"/>
          </ac:spMkLst>
        </pc:spChg>
      </pc:sldChg>
      <pc:sldChg chg="modSp new del mod">
        <pc:chgData name="Sudvarg, Marion" userId="2bb9b31b-5f3c-4f72-8e1f-41eb276ee9c6" providerId="ADAL" clId="{DA68CE51-3AE1-4208-A4DB-6811AC875B11}" dt="2023-04-10T05:28:35.023" v="7862" actId="47"/>
        <pc:sldMkLst>
          <pc:docMk/>
          <pc:sldMk cId="1898724064" sldId="343"/>
        </pc:sldMkLst>
        <pc:spChg chg="mod">
          <ac:chgData name="Sudvarg, Marion" userId="2bb9b31b-5f3c-4f72-8e1f-41eb276ee9c6" providerId="ADAL" clId="{DA68CE51-3AE1-4208-A4DB-6811AC875B11}" dt="2023-04-10T04:53:54.672" v="7533" actId="20577"/>
          <ac:spMkLst>
            <pc:docMk/>
            <pc:sldMk cId="1898724064" sldId="343"/>
            <ac:spMk id="2" creationId="{47049A08-ABE7-101B-E706-44249FAF6791}"/>
          </ac:spMkLst>
        </pc:spChg>
      </pc:sldChg>
      <pc:sldChg chg="addSp delSp modSp add del mod">
        <pc:chgData name="Sudvarg, Marion" userId="2bb9b31b-5f3c-4f72-8e1f-41eb276ee9c6" providerId="ADAL" clId="{DA68CE51-3AE1-4208-A4DB-6811AC875B11}" dt="2023-04-10T05:29:54.099" v="7874" actId="47"/>
        <pc:sldMkLst>
          <pc:docMk/>
          <pc:sldMk cId="437021867" sldId="344"/>
        </pc:sldMkLst>
        <pc:spChg chg="mod">
          <ac:chgData name="Sudvarg, Marion" userId="2bb9b31b-5f3c-4f72-8e1f-41eb276ee9c6" providerId="ADAL" clId="{DA68CE51-3AE1-4208-A4DB-6811AC875B11}" dt="2023-04-10T05:21:29.061" v="7774" actId="1076"/>
          <ac:spMkLst>
            <pc:docMk/>
            <pc:sldMk cId="437021867" sldId="344"/>
            <ac:spMk id="5" creationId="{AED54E8D-6E1C-80BB-5065-222E354B602A}"/>
          </ac:spMkLst>
        </pc:spChg>
        <pc:spChg chg="del">
          <ac:chgData name="Sudvarg, Marion" userId="2bb9b31b-5f3c-4f72-8e1f-41eb276ee9c6" providerId="ADAL" clId="{DA68CE51-3AE1-4208-A4DB-6811AC875B11}" dt="2023-04-10T05:22:07.881" v="7783" actId="478"/>
          <ac:spMkLst>
            <pc:docMk/>
            <pc:sldMk cId="437021867" sldId="344"/>
            <ac:spMk id="6" creationId="{6C3BBCAD-93A7-47CF-7C57-4D1C557EE80A}"/>
          </ac:spMkLst>
        </pc:spChg>
        <pc:spChg chg="mod">
          <ac:chgData name="Sudvarg, Marion" userId="2bb9b31b-5f3c-4f72-8e1f-41eb276ee9c6" providerId="ADAL" clId="{DA68CE51-3AE1-4208-A4DB-6811AC875B11}" dt="2023-04-10T05:22:22.180" v="7785" actId="14100"/>
          <ac:spMkLst>
            <pc:docMk/>
            <pc:sldMk cId="437021867" sldId="344"/>
            <ac:spMk id="68" creationId="{3AF89481-516D-E6C0-77C8-B656A73681F3}"/>
          </ac:spMkLst>
        </pc:spChg>
        <pc:spChg chg="del">
          <ac:chgData name="Sudvarg, Marion" userId="2bb9b31b-5f3c-4f72-8e1f-41eb276ee9c6" providerId="ADAL" clId="{DA68CE51-3AE1-4208-A4DB-6811AC875B11}" dt="2023-04-10T05:18:40.738" v="7700" actId="478"/>
          <ac:spMkLst>
            <pc:docMk/>
            <pc:sldMk cId="437021867" sldId="344"/>
            <ac:spMk id="69" creationId="{0470D721-11D5-A813-D291-61F45AA628B3}"/>
          </ac:spMkLst>
        </pc:spChg>
        <pc:spChg chg="add mod">
          <ac:chgData name="Sudvarg, Marion" userId="2bb9b31b-5f3c-4f72-8e1f-41eb276ee9c6" providerId="ADAL" clId="{DA68CE51-3AE1-4208-A4DB-6811AC875B11}" dt="2023-04-10T05:21:51.540" v="7778" actId="20577"/>
          <ac:spMkLst>
            <pc:docMk/>
            <pc:sldMk cId="437021867" sldId="344"/>
            <ac:spMk id="71" creationId="{5A39CD4D-AED8-F668-0D4F-7435FEE95682}"/>
          </ac:spMkLst>
        </pc:spChg>
        <pc:spChg chg="add del mod">
          <ac:chgData name="Sudvarg, Marion" userId="2bb9b31b-5f3c-4f72-8e1f-41eb276ee9c6" providerId="ADAL" clId="{DA68CE51-3AE1-4208-A4DB-6811AC875B11}" dt="2023-04-10T05:24:20.864" v="7816"/>
          <ac:spMkLst>
            <pc:docMk/>
            <pc:sldMk cId="437021867" sldId="344"/>
            <ac:spMk id="76" creationId="{533F5948-FFEB-9AD6-F73F-E0E49ECED5B4}"/>
          </ac:spMkLst>
        </pc:s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10" creationId="{3B33CA65-5DC6-7E70-F4A2-A83216A2A0B9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22" creationId="{AB345834-29D9-471F-A71B-005E1E0C48AB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31" creationId="{6E4C0F3F-4F99-F77E-970C-C386CD55AF32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40" creationId="{F45520D5-B1FC-B54F-2357-84A280E5264C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49" creationId="{E2D58A02-7DC1-DF26-18AC-F2FB6B8441E0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58" creationId="{B86514BB-B6FE-C182-AB22-70AF01445C67}"/>
          </ac:grpSpMkLst>
        </pc:grpChg>
        <pc:picChg chg="del">
          <ac:chgData name="Sudvarg, Marion" userId="2bb9b31b-5f3c-4f72-8e1f-41eb276ee9c6" providerId="ADAL" clId="{DA68CE51-3AE1-4208-A4DB-6811AC875B11}" dt="2023-04-10T05:22:07.881" v="7783" actId="478"/>
          <ac:picMkLst>
            <pc:docMk/>
            <pc:sldMk cId="437021867" sldId="344"/>
            <ac:picMk id="21" creationId="{524F0A52-7F4A-7DAA-7E31-CE9EDFC73B07}"/>
          </ac:picMkLst>
        </pc:picChg>
        <pc:cxnChg chg="add">
          <ac:chgData name="Sudvarg, Marion" userId="2bb9b31b-5f3c-4f72-8e1f-41eb276ee9c6" providerId="ADAL" clId="{DA68CE51-3AE1-4208-A4DB-6811AC875B11}" dt="2023-04-10T05:21:37.860" v="7775" actId="11529"/>
          <ac:cxnSpMkLst>
            <pc:docMk/>
            <pc:sldMk cId="437021867" sldId="344"/>
            <ac:cxnSpMk id="70" creationId="{F87B399E-9525-4F53-07EA-76AC19418FEC}"/>
          </ac:cxnSpMkLst>
        </pc:cxnChg>
        <pc:cxnChg chg="add mod">
          <ac:chgData name="Sudvarg, Marion" userId="2bb9b31b-5f3c-4f72-8e1f-41eb276ee9c6" providerId="ADAL" clId="{DA68CE51-3AE1-4208-A4DB-6811AC875B11}" dt="2023-04-10T05:21:59.061" v="7782" actId="14100"/>
          <ac:cxnSpMkLst>
            <pc:docMk/>
            <pc:sldMk cId="437021867" sldId="344"/>
            <ac:cxnSpMk id="72" creationId="{9CB3EBD8-BDFD-2D81-85F5-C4205FA94327}"/>
          </ac:cxnSpMkLst>
        </pc:cxnChg>
        <pc:cxnChg chg="add del mod">
          <ac:chgData name="Sudvarg, Marion" userId="2bb9b31b-5f3c-4f72-8e1f-41eb276ee9c6" providerId="ADAL" clId="{DA68CE51-3AE1-4208-A4DB-6811AC875B11}" dt="2023-04-10T05:24:20.864" v="7816"/>
          <ac:cxnSpMkLst>
            <pc:docMk/>
            <pc:sldMk cId="437021867" sldId="344"/>
            <ac:cxnSpMk id="77" creationId="{CFD29CAF-AAF6-28E0-A9BF-C1C367C204E8}"/>
          </ac:cxnSpMkLst>
        </pc:cxnChg>
      </pc:sldChg>
      <pc:sldChg chg="addSp delSp modSp new mod ord modAnim">
        <pc:chgData name="Sudvarg, Marion" userId="2bb9b31b-5f3c-4f72-8e1f-41eb276ee9c6" providerId="ADAL" clId="{DA68CE51-3AE1-4208-A4DB-6811AC875B11}" dt="2023-04-10T05:37:34.091" v="7909" actId="478"/>
        <pc:sldMkLst>
          <pc:docMk/>
          <pc:sldMk cId="577913106" sldId="345"/>
        </pc:sldMkLst>
        <pc:spChg chg="del">
          <ac:chgData name="Sudvarg, Marion" userId="2bb9b31b-5f3c-4f72-8e1f-41eb276ee9c6" providerId="ADAL" clId="{DA68CE51-3AE1-4208-A4DB-6811AC875B11}" dt="2023-04-10T05:22:38.695" v="7791" actId="478"/>
          <ac:spMkLst>
            <pc:docMk/>
            <pc:sldMk cId="577913106" sldId="345"/>
            <ac:spMk id="2" creationId="{0A851986-76AD-5478-DB6C-A304C3F18527}"/>
          </ac:spMkLst>
        </pc:spChg>
        <pc:spChg chg="mod">
          <ac:chgData name="Sudvarg, Marion" userId="2bb9b31b-5f3c-4f72-8e1f-41eb276ee9c6" providerId="ADAL" clId="{DA68CE51-3AE1-4208-A4DB-6811AC875B11}" dt="2023-04-10T05:24:16.550" v="7814" actId="11"/>
          <ac:spMkLst>
            <pc:docMk/>
            <pc:sldMk cId="577913106" sldId="345"/>
            <ac:spMk id="3" creationId="{63C1BE11-88FE-BE6A-E6A4-94378500D452}"/>
          </ac:spMkLst>
        </pc:spChg>
        <pc:spChg chg="add mod">
          <ac:chgData name="Sudvarg, Marion" userId="2bb9b31b-5f3c-4f72-8e1f-41eb276ee9c6" providerId="ADAL" clId="{DA68CE51-3AE1-4208-A4DB-6811AC875B11}" dt="2023-04-10T05:22:39.545" v="7792"/>
          <ac:spMkLst>
            <pc:docMk/>
            <pc:sldMk cId="577913106" sldId="345"/>
            <ac:spMk id="6" creationId="{8EEE961D-934C-40A5-258D-8EE04BE1ABAD}"/>
          </ac:spMkLst>
        </pc:spChg>
        <pc:spChg chg="mod topLvl">
          <ac:chgData name="Sudvarg, Marion" userId="2bb9b31b-5f3c-4f72-8e1f-41eb276ee9c6" providerId="ADAL" clId="{DA68CE51-3AE1-4208-A4DB-6811AC875B11}" dt="2023-04-10T05:29:28.839" v="7873"/>
          <ac:spMkLst>
            <pc:docMk/>
            <pc:sldMk cId="577913106" sldId="345"/>
            <ac:spMk id="9" creationId="{D4EB1EF0-2595-1B71-528F-01FC7FABBC05}"/>
          </ac:spMkLst>
        </pc:spChg>
        <pc:spChg chg="add mod">
          <ac:chgData name="Sudvarg, Marion" userId="2bb9b31b-5f3c-4f72-8e1f-41eb276ee9c6" providerId="ADAL" clId="{DA68CE51-3AE1-4208-A4DB-6811AC875B11}" dt="2023-04-10T05:23:09.566" v="7800"/>
          <ac:spMkLst>
            <pc:docMk/>
            <pc:sldMk cId="577913106" sldId="345"/>
            <ac:spMk id="10" creationId="{1580217A-B92B-0C8B-EEFB-484FD8FCB33C}"/>
          </ac:spMkLst>
        </pc:spChg>
        <pc:spChg chg="add del mod">
          <ac:chgData name="Sudvarg, Marion" userId="2bb9b31b-5f3c-4f72-8e1f-41eb276ee9c6" providerId="ADAL" clId="{DA68CE51-3AE1-4208-A4DB-6811AC875B11}" dt="2023-04-10T05:24:26.152" v="7818"/>
          <ac:spMkLst>
            <pc:docMk/>
            <pc:sldMk cId="577913106" sldId="345"/>
            <ac:spMk id="12" creationId="{318E84E0-AED2-14FB-923D-575DC46D1D8F}"/>
          </ac:spMkLst>
        </pc:spChg>
        <pc:spChg chg="add mod">
          <ac:chgData name="Sudvarg, Marion" userId="2bb9b31b-5f3c-4f72-8e1f-41eb276ee9c6" providerId="ADAL" clId="{DA68CE51-3AE1-4208-A4DB-6811AC875B11}" dt="2023-04-10T05:25:16.454" v="7846" actId="164"/>
          <ac:spMkLst>
            <pc:docMk/>
            <pc:sldMk cId="577913106" sldId="345"/>
            <ac:spMk id="14" creationId="{90A1D54E-2F4B-2225-F941-8C79F9CF7FBD}"/>
          </ac:spMkLst>
        </pc:spChg>
        <pc:spChg chg="add mod">
          <ac:chgData name="Sudvarg, Marion" userId="2bb9b31b-5f3c-4f72-8e1f-41eb276ee9c6" providerId="ADAL" clId="{DA68CE51-3AE1-4208-A4DB-6811AC875B11}" dt="2023-04-10T05:25:21.064" v="7847" actId="164"/>
          <ac:spMkLst>
            <pc:docMk/>
            <pc:sldMk cId="577913106" sldId="345"/>
            <ac:spMk id="16" creationId="{D383E4C7-1063-3127-2BD0-DF5D903D387A}"/>
          </ac:spMkLst>
        </pc:spChg>
        <pc:spChg chg="mod">
          <ac:chgData name="Sudvarg, Marion" userId="2bb9b31b-5f3c-4f72-8e1f-41eb276ee9c6" providerId="ADAL" clId="{DA68CE51-3AE1-4208-A4DB-6811AC875B11}" dt="2023-04-10T05:29:21.728" v="7870"/>
          <ac:spMkLst>
            <pc:docMk/>
            <pc:sldMk cId="577913106" sldId="345"/>
            <ac:spMk id="25" creationId="{0860752A-4251-93B0-9BD5-576385D59DE5}"/>
          </ac:spMkLst>
        </pc:spChg>
        <pc:grpChg chg="add del mod">
          <ac:chgData name="Sudvarg, Marion" userId="2bb9b31b-5f3c-4f72-8e1f-41eb276ee9c6" providerId="ADAL" clId="{DA68CE51-3AE1-4208-A4DB-6811AC875B11}" dt="2023-04-10T05:29:28.090" v="7872" actId="478"/>
          <ac:grpSpMkLst>
            <pc:docMk/>
            <pc:sldMk cId="577913106" sldId="345"/>
            <ac:grpSpMk id="7" creationId="{715D9DCC-D0B7-6037-048D-576D3C8C22DD}"/>
          </ac:grpSpMkLst>
        </pc:grpChg>
        <pc:grpChg chg="add mod">
          <ac:chgData name="Sudvarg, Marion" userId="2bb9b31b-5f3c-4f72-8e1f-41eb276ee9c6" providerId="ADAL" clId="{DA68CE51-3AE1-4208-A4DB-6811AC875B11}" dt="2023-04-10T05:25:16.454" v="7846" actId="164"/>
          <ac:grpSpMkLst>
            <pc:docMk/>
            <pc:sldMk cId="577913106" sldId="345"/>
            <ac:grpSpMk id="21" creationId="{221FA632-7E4E-12A5-42E4-CBD93106957A}"/>
          </ac:grpSpMkLst>
        </pc:grpChg>
        <pc:grpChg chg="add mod">
          <ac:chgData name="Sudvarg, Marion" userId="2bb9b31b-5f3c-4f72-8e1f-41eb276ee9c6" providerId="ADAL" clId="{DA68CE51-3AE1-4208-A4DB-6811AC875B11}" dt="2023-04-10T05:25:21.064" v="7847" actId="164"/>
          <ac:grpSpMkLst>
            <pc:docMk/>
            <pc:sldMk cId="577913106" sldId="345"/>
            <ac:grpSpMk id="22" creationId="{7D0699EF-2DE7-2087-A2C4-3CD5D84C48F5}"/>
          </ac:grpSpMkLst>
        </pc:grpChg>
        <pc:grpChg chg="add del mod">
          <ac:chgData name="Sudvarg, Marion" userId="2bb9b31b-5f3c-4f72-8e1f-41eb276ee9c6" providerId="ADAL" clId="{DA68CE51-3AE1-4208-A4DB-6811AC875B11}" dt="2023-04-10T05:29:27.511" v="7871"/>
          <ac:grpSpMkLst>
            <pc:docMk/>
            <pc:sldMk cId="577913106" sldId="345"/>
            <ac:grpSpMk id="23" creationId="{880A3A3B-D8B2-B49D-C46A-54EBC62EA7AC}"/>
          </ac:grpSpMkLst>
        </pc:grpChg>
        <pc:picChg chg="add del mod topLvl">
          <ac:chgData name="Sudvarg, Marion" userId="2bb9b31b-5f3c-4f72-8e1f-41eb276ee9c6" providerId="ADAL" clId="{DA68CE51-3AE1-4208-A4DB-6811AC875B11}" dt="2023-04-10T05:29:28.090" v="7872" actId="478"/>
          <ac:picMkLst>
            <pc:docMk/>
            <pc:sldMk cId="577913106" sldId="345"/>
            <ac:picMk id="8" creationId="{291AC273-FED6-598F-48B3-F4CBF8410C1B}"/>
          </ac:picMkLst>
        </pc:picChg>
        <pc:picChg chg="mod">
          <ac:chgData name="Sudvarg, Marion" userId="2bb9b31b-5f3c-4f72-8e1f-41eb276ee9c6" providerId="ADAL" clId="{DA68CE51-3AE1-4208-A4DB-6811AC875B11}" dt="2023-04-10T05:29:21.728" v="7870"/>
          <ac:picMkLst>
            <pc:docMk/>
            <pc:sldMk cId="577913106" sldId="345"/>
            <ac:picMk id="24" creationId="{6D6B7EC2-4065-4F82-9592-6EC32CC99246}"/>
          </ac:picMkLst>
        </pc:picChg>
        <pc:picChg chg="add del mod">
          <ac:chgData name="Sudvarg, Marion" userId="2bb9b31b-5f3c-4f72-8e1f-41eb276ee9c6" providerId="ADAL" clId="{DA68CE51-3AE1-4208-A4DB-6811AC875B11}" dt="2023-04-10T05:37:34.091" v="7909" actId="478"/>
          <ac:picMkLst>
            <pc:docMk/>
            <pc:sldMk cId="577913106" sldId="345"/>
            <ac:picMk id="26" creationId="{8B29FA6C-1CC5-2312-6DD1-1805F00911A3}"/>
          </ac:picMkLst>
        </pc:picChg>
        <pc:picChg chg="add del mod">
          <ac:chgData name="Sudvarg, Marion" userId="2bb9b31b-5f3c-4f72-8e1f-41eb276ee9c6" providerId="ADAL" clId="{DA68CE51-3AE1-4208-A4DB-6811AC875B11}" dt="2023-04-10T05:37:34.091" v="7909" actId="478"/>
          <ac:picMkLst>
            <pc:docMk/>
            <pc:sldMk cId="577913106" sldId="345"/>
            <ac:picMk id="27" creationId="{187FF5DC-11F3-C980-47AE-9F44BE0895AE}"/>
          </ac:picMkLst>
        </pc:picChg>
        <pc:cxnChg chg="add del mod">
          <ac:chgData name="Sudvarg, Marion" userId="2bb9b31b-5f3c-4f72-8e1f-41eb276ee9c6" providerId="ADAL" clId="{DA68CE51-3AE1-4208-A4DB-6811AC875B11}" dt="2023-04-10T05:24:26.152" v="7818"/>
          <ac:cxnSpMkLst>
            <pc:docMk/>
            <pc:sldMk cId="577913106" sldId="345"/>
            <ac:cxnSpMk id="11" creationId="{028D086E-B319-2A99-676B-BB409FA4FADE}"/>
          </ac:cxnSpMkLst>
        </pc:cxnChg>
        <pc:cxnChg chg="add del mod">
          <ac:chgData name="Sudvarg, Marion" userId="2bb9b31b-5f3c-4f72-8e1f-41eb276ee9c6" providerId="ADAL" clId="{DA68CE51-3AE1-4208-A4DB-6811AC875B11}" dt="2023-04-10T05:24:26.152" v="7818"/>
          <ac:cxnSpMkLst>
            <pc:docMk/>
            <pc:sldMk cId="577913106" sldId="345"/>
            <ac:cxnSpMk id="13" creationId="{015C95DC-EF8D-9744-E7F8-4A0E648CC6E3}"/>
          </ac:cxnSpMkLst>
        </pc:cxnChg>
        <pc:cxnChg chg="add mod">
          <ac:chgData name="Sudvarg, Marion" userId="2bb9b31b-5f3c-4f72-8e1f-41eb276ee9c6" providerId="ADAL" clId="{DA68CE51-3AE1-4208-A4DB-6811AC875B11}" dt="2023-04-10T05:25:16.454" v="7846" actId="164"/>
          <ac:cxnSpMkLst>
            <pc:docMk/>
            <pc:sldMk cId="577913106" sldId="345"/>
            <ac:cxnSpMk id="15" creationId="{B21F8B7A-79B5-B432-E86E-4A9C1242A37C}"/>
          </ac:cxnSpMkLst>
        </pc:cxnChg>
        <pc:cxnChg chg="add mod">
          <ac:chgData name="Sudvarg, Marion" userId="2bb9b31b-5f3c-4f72-8e1f-41eb276ee9c6" providerId="ADAL" clId="{DA68CE51-3AE1-4208-A4DB-6811AC875B11}" dt="2023-04-10T05:25:21.064" v="7847" actId="164"/>
          <ac:cxnSpMkLst>
            <pc:docMk/>
            <pc:sldMk cId="577913106" sldId="345"/>
            <ac:cxnSpMk id="17" creationId="{4F0B1402-5B3D-D195-EDC8-E759F354D0A3}"/>
          </ac:cxnSpMkLst>
        </pc:cxnChg>
      </pc:sldChg>
      <pc:sldChg chg="new del">
        <pc:chgData name="Sudvarg, Marion" userId="2bb9b31b-5f3c-4f72-8e1f-41eb276ee9c6" providerId="ADAL" clId="{DA68CE51-3AE1-4208-A4DB-6811AC875B11}" dt="2023-04-10T05:22:28.347" v="7787" actId="47"/>
        <pc:sldMkLst>
          <pc:docMk/>
          <pc:sldMk cId="2875046746" sldId="345"/>
        </pc:sldMkLst>
      </pc:sldChg>
      <pc:sldChg chg="add modAnim">
        <pc:chgData name="Sudvarg, Marion" userId="2bb9b31b-5f3c-4f72-8e1f-41eb276ee9c6" providerId="ADAL" clId="{DA68CE51-3AE1-4208-A4DB-6811AC875B11}" dt="2023-04-12T02:51:41.648" v="16366"/>
        <pc:sldMkLst>
          <pc:docMk/>
          <pc:sldMk cId="618633499" sldId="346"/>
        </pc:sldMkLst>
      </pc:sldChg>
      <pc:sldChg chg="addSp delSp modSp add mod delAnim modAnim">
        <pc:chgData name="Sudvarg, Marion" userId="2bb9b31b-5f3c-4f72-8e1f-41eb276ee9c6" providerId="ADAL" clId="{DA68CE51-3AE1-4208-A4DB-6811AC875B11}" dt="2023-04-10T05:31:09.002" v="7901" actId="5793"/>
        <pc:sldMkLst>
          <pc:docMk/>
          <pc:sldMk cId="2799870228" sldId="347"/>
        </pc:sldMkLst>
        <pc:spChg chg="del">
          <ac:chgData name="Sudvarg, Marion" userId="2bb9b31b-5f3c-4f72-8e1f-41eb276ee9c6" providerId="ADAL" clId="{DA68CE51-3AE1-4208-A4DB-6811AC875B11}" dt="2023-04-10T05:28:53.784" v="7864" actId="478"/>
          <ac:spMkLst>
            <pc:docMk/>
            <pc:sldMk cId="2799870228" sldId="347"/>
            <ac:spMk id="3" creationId="{63C1BE11-88FE-BE6A-E6A4-94378500D452}"/>
          </ac:spMkLst>
        </pc:spChg>
        <pc:spChg chg="mod">
          <ac:chgData name="Sudvarg, Marion" userId="2bb9b31b-5f3c-4f72-8e1f-41eb276ee9c6" providerId="ADAL" clId="{DA68CE51-3AE1-4208-A4DB-6811AC875B11}" dt="2023-04-10T05:31:09.002" v="7901" actId="5793"/>
          <ac:spMkLst>
            <pc:docMk/>
            <pc:sldMk cId="2799870228" sldId="347"/>
            <ac:spMk id="6" creationId="{8EEE961D-934C-40A5-258D-8EE04BE1ABAD}"/>
          </ac:spMkLst>
        </pc:spChg>
        <pc:spChg chg="mod topLvl">
          <ac:chgData name="Sudvarg, Marion" userId="2bb9b31b-5f3c-4f72-8e1f-41eb276ee9c6" providerId="ADAL" clId="{DA68CE51-3AE1-4208-A4DB-6811AC875B11}" dt="2023-04-10T05:30:52.818" v="7886" actId="164"/>
          <ac:spMkLst>
            <pc:docMk/>
            <pc:sldMk cId="2799870228" sldId="347"/>
            <ac:spMk id="9" creationId="{D4EB1EF0-2595-1B71-528F-01FC7FABBC05}"/>
          </ac:spMkLst>
        </pc:spChg>
        <pc:spChg chg="del">
          <ac:chgData name="Sudvarg, Marion" userId="2bb9b31b-5f3c-4f72-8e1f-41eb276ee9c6" providerId="ADAL" clId="{DA68CE51-3AE1-4208-A4DB-6811AC875B11}" dt="2023-04-10T05:28:56.279" v="7865" actId="478"/>
          <ac:spMkLst>
            <pc:docMk/>
            <pc:sldMk cId="2799870228" sldId="347"/>
            <ac:spMk id="10" creationId="{1580217A-B92B-0C8B-EEFB-484FD8FCB33C}"/>
          </ac:spMkLst>
        </pc:spChg>
        <pc:spChg chg="add mod">
          <ac:chgData name="Sudvarg, Marion" userId="2bb9b31b-5f3c-4f72-8e1f-41eb276ee9c6" providerId="ADAL" clId="{DA68CE51-3AE1-4208-A4DB-6811AC875B11}" dt="2023-04-10T05:28:53.784" v="7864" actId="478"/>
          <ac:spMkLst>
            <pc:docMk/>
            <pc:sldMk cId="2799870228" sldId="347"/>
            <ac:spMk id="11" creationId="{1B8C20E1-7ACC-2801-9F3B-A442874444AE}"/>
          </ac:spMkLst>
        </pc:spChg>
        <pc:spChg chg="del mod topLvl">
          <ac:chgData name="Sudvarg, Marion" userId="2bb9b31b-5f3c-4f72-8e1f-41eb276ee9c6" providerId="ADAL" clId="{DA68CE51-3AE1-4208-A4DB-6811AC875B11}" dt="2023-04-10T05:30:23.349" v="7881" actId="478"/>
          <ac:spMkLst>
            <pc:docMk/>
            <pc:sldMk cId="2799870228" sldId="347"/>
            <ac:spMk id="18" creationId="{BE01AEEF-CDB1-7754-2E13-9E01773E52A6}"/>
          </ac:spMkLst>
        </pc:spChg>
        <pc:grpChg chg="del">
          <ac:chgData name="Sudvarg, Marion" userId="2bb9b31b-5f3c-4f72-8e1f-41eb276ee9c6" providerId="ADAL" clId="{DA68CE51-3AE1-4208-A4DB-6811AC875B11}" dt="2023-04-10T05:30:25.289" v="7882" actId="478"/>
          <ac:grpSpMkLst>
            <pc:docMk/>
            <pc:sldMk cId="2799870228" sldId="347"/>
            <ac:grpSpMk id="7" creationId="{715D9DCC-D0B7-6037-048D-576D3C8C22DD}"/>
          </ac:grpSpMkLst>
        </pc:grpChg>
        <pc:grpChg chg="add del mod">
          <ac:chgData name="Sudvarg, Marion" userId="2bb9b31b-5f3c-4f72-8e1f-41eb276ee9c6" providerId="ADAL" clId="{DA68CE51-3AE1-4208-A4DB-6811AC875B11}" dt="2023-04-10T05:30:23.349" v="7881" actId="478"/>
          <ac:grpSpMkLst>
            <pc:docMk/>
            <pc:sldMk cId="2799870228" sldId="347"/>
            <ac:grpSpMk id="12" creationId="{4D8E6D95-5074-166E-E4D7-2E6233E458F3}"/>
          </ac:grpSpMkLst>
        </pc:grpChg>
        <pc:grpChg chg="add mod">
          <ac:chgData name="Sudvarg, Marion" userId="2bb9b31b-5f3c-4f72-8e1f-41eb276ee9c6" providerId="ADAL" clId="{DA68CE51-3AE1-4208-A4DB-6811AC875B11}" dt="2023-04-10T05:30:52.818" v="7886" actId="164"/>
          <ac:grpSpMkLst>
            <pc:docMk/>
            <pc:sldMk cId="2799870228" sldId="347"/>
            <ac:grpSpMk id="19" creationId="{FD3CD109-2A5D-A4B1-E53F-2B21555FFC2C}"/>
          </ac:grpSpMkLst>
        </pc:grpChg>
        <pc:grpChg chg="del">
          <ac:chgData name="Sudvarg, Marion" userId="2bb9b31b-5f3c-4f72-8e1f-41eb276ee9c6" providerId="ADAL" clId="{DA68CE51-3AE1-4208-A4DB-6811AC875B11}" dt="2023-04-10T05:30:16.719" v="7880" actId="478"/>
          <ac:grpSpMkLst>
            <pc:docMk/>
            <pc:sldMk cId="2799870228" sldId="347"/>
            <ac:grpSpMk id="21" creationId="{221FA632-7E4E-12A5-42E4-CBD93106957A}"/>
          </ac:grpSpMkLst>
        </pc:grpChg>
        <pc:grpChg chg="del">
          <ac:chgData name="Sudvarg, Marion" userId="2bb9b31b-5f3c-4f72-8e1f-41eb276ee9c6" providerId="ADAL" clId="{DA68CE51-3AE1-4208-A4DB-6811AC875B11}" dt="2023-04-10T05:30:16.719" v="7880" actId="478"/>
          <ac:grpSpMkLst>
            <pc:docMk/>
            <pc:sldMk cId="2799870228" sldId="347"/>
            <ac:grpSpMk id="22" creationId="{7D0699EF-2DE7-2087-A2C4-3CD5D84C48F5}"/>
          </ac:grpSpMkLst>
        </pc:grpChg>
        <pc:picChg chg="del topLvl">
          <ac:chgData name="Sudvarg, Marion" userId="2bb9b31b-5f3c-4f72-8e1f-41eb276ee9c6" providerId="ADAL" clId="{DA68CE51-3AE1-4208-A4DB-6811AC875B11}" dt="2023-04-10T05:30:25.289" v="7882" actId="478"/>
          <ac:picMkLst>
            <pc:docMk/>
            <pc:sldMk cId="2799870228" sldId="347"/>
            <ac:picMk id="8" creationId="{291AC273-FED6-598F-48B3-F4CBF8410C1B}"/>
          </ac:picMkLst>
        </pc:picChg>
        <pc:picChg chg="mod topLvl">
          <ac:chgData name="Sudvarg, Marion" userId="2bb9b31b-5f3c-4f72-8e1f-41eb276ee9c6" providerId="ADAL" clId="{DA68CE51-3AE1-4208-A4DB-6811AC875B11}" dt="2023-04-10T05:30:52.818" v="7886" actId="164"/>
          <ac:picMkLst>
            <pc:docMk/>
            <pc:sldMk cId="2799870228" sldId="347"/>
            <ac:picMk id="13" creationId="{F8CD4BB5-F738-5EC7-3C6C-89C438D044C6}"/>
          </ac:picMkLst>
        </pc:picChg>
        <pc:cxnChg chg="mod">
          <ac:chgData name="Sudvarg, Marion" userId="2bb9b31b-5f3c-4f72-8e1f-41eb276ee9c6" providerId="ADAL" clId="{DA68CE51-3AE1-4208-A4DB-6811AC875B11}" dt="2023-04-10T05:30:16.719" v="7880" actId="478"/>
          <ac:cxnSpMkLst>
            <pc:docMk/>
            <pc:sldMk cId="2799870228" sldId="347"/>
            <ac:cxnSpMk id="17" creationId="{4F0B1402-5B3D-D195-EDC8-E759F354D0A3}"/>
          </ac:cxnSpMkLst>
        </pc:cxnChg>
      </pc:sldChg>
      <pc:sldChg chg="addSp delSp modSp mod delAnim modAnim">
        <pc:chgData name="Sudvarg, Marion" userId="2bb9b31b-5f3c-4f72-8e1f-41eb276ee9c6" providerId="ADAL" clId="{DA68CE51-3AE1-4208-A4DB-6811AC875B11}" dt="2023-04-11T12:37:26.357" v="16314"/>
        <pc:sldMkLst>
          <pc:docMk/>
          <pc:sldMk cId="837194404" sldId="348"/>
        </pc:sldMkLst>
        <pc:spChg chg="mod">
          <ac:chgData name="Sudvarg, Marion" userId="2bb9b31b-5f3c-4f72-8e1f-41eb276ee9c6" providerId="ADAL" clId="{DA68CE51-3AE1-4208-A4DB-6811AC875B11}" dt="2023-04-11T12:37:26.357" v="16314"/>
          <ac:spMkLst>
            <pc:docMk/>
            <pc:sldMk cId="837194404" sldId="348"/>
            <ac:spMk id="7" creationId="{3724CCB2-B29F-AF4A-5990-AF062C248315}"/>
          </ac:spMkLst>
        </pc:spChg>
        <pc:spChg chg="add del">
          <ac:chgData name="Sudvarg, Marion" userId="2bb9b31b-5f3c-4f72-8e1f-41eb276ee9c6" providerId="ADAL" clId="{DA68CE51-3AE1-4208-A4DB-6811AC875B11}" dt="2023-04-11T05:34:25.088" v="8312" actId="478"/>
          <ac:spMkLst>
            <pc:docMk/>
            <pc:sldMk cId="837194404" sldId="348"/>
            <ac:spMk id="8" creationId="{65D970BD-EA9B-47E5-5DE8-481374098858}"/>
          </ac:spMkLst>
        </pc:spChg>
        <pc:spChg chg="add mod">
          <ac:chgData name="Sudvarg, Marion" userId="2bb9b31b-5f3c-4f72-8e1f-41eb276ee9c6" providerId="ADAL" clId="{DA68CE51-3AE1-4208-A4DB-6811AC875B11}" dt="2023-04-11T10:14:24.827" v="10323"/>
          <ac:spMkLst>
            <pc:docMk/>
            <pc:sldMk cId="837194404" sldId="348"/>
            <ac:spMk id="10" creationId="{73E58176-401F-0E82-5D0C-2A628FADEFF1}"/>
          </ac:spMkLst>
        </pc:spChg>
        <pc:grpChg chg="del">
          <ac:chgData name="Sudvarg, Marion" userId="2bb9b31b-5f3c-4f72-8e1f-41eb276ee9c6" providerId="ADAL" clId="{DA68CE51-3AE1-4208-A4DB-6811AC875B11}" dt="2023-04-11T12:37:25.717" v="16313" actId="478"/>
          <ac:grpSpMkLst>
            <pc:docMk/>
            <pc:sldMk cId="837194404" sldId="348"/>
            <ac:grpSpMk id="2" creationId="{FADA2922-2887-1E97-9F81-D9DE92EE6C83}"/>
          </ac:grpSpMkLst>
        </pc:grpChg>
        <pc:grpChg chg="del">
          <ac:chgData name="Sudvarg, Marion" userId="2bb9b31b-5f3c-4f72-8e1f-41eb276ee9c6" providerId="ADAL" clId="{DA68CE51-3AE1-4208-A4DB-6811AC875B11}" dt="2023-04-11T10:17:05.904" v="10334" actId="478"/>
          <ac:grpSpMkLst>
            <pc:docMk/>
            <pc:sldMk cId="837194404" sldId="348"/>
            <ac:grpSpMk id="3" creationId="{4E7A4578-E340-00DD-7D01-30709DEC4C66}"/>
          </ac:grpSpMkLst>
        </pc:grpChg>
        <pc:grpChg chg="add mod">
          <ac:chgData name="Sudvarg, Marion" userId="2bb9b31b-5f3c-4f72-8e1f-41eb276ee9c6" providerId="ADAL" clId="{DA68CE51-3AE1-4208-A4DB-6811AC875B11}" dt="2023-04-11T12:37:26.357" v="16314"/>
          <ac:grpSpMkLst>
            <pc:docMk/>
            <pc:sldMk cId="837194404" sldId="348"/>
            <ac:grpSpMk id="3" creationId="{AABC4988-DE98-2893-805A-5A38E1CA47A5}"/>
          </ac:grpSpMkLst>
        </pc:grpChg>
        <pc:picChg chg="mod">
          <ac:chgData name="Sudvarg, Marion" userId="2bb9b31b-5f3c-4f72-8e1f-41eb276ee9c6" providerId="ADAL" clId="{DA68CE51-3AE1-4208-A4DB-6811AC875B11}" dt="2023-04-11T12:37:26.357" v="16314"/>
          <ac:picMkLst>
            <pc:docMk/>
            <pc:sldMk cId="837194404" sldId="348"/>
            <ac:picMk id="8" creationId="{AE4BC553-43DF-771B-CED9-322C92EBFD09}"/>
          </ac:picMkLst>
        </pc:picChg>
      </pc:sldChg>
      <pc:sldChg chg="addSp delSp modSp mod addAnim delAnim modAnim">
        <pc:chgData name="Sudvarg, Marion" userId="2bb9b31b-5f3c-4f72-8e1f-41eb276ee9c6" providerId="ADAL" clId="{DA68CE51-3AE1-4208-A4DB-6811AC875B11}" dt="2023-04-12T03:04:06.148" v="16379"/>
        <pc:sldMkLst>
          <pc:docMk/>
          <pc:sldMk cId="3928080740" sldId="349"/>
        </pc:sldMkLst>
        <pc:spChg chg="add del">
          <ac:chgData name="Sudvarg, Marion" userId="2bb9b31b-5f3c-4f72-8e1f-41eb276ee9c6" providerId="ADAL" clId="{DA68CE51-3AE1-4208-A4DB-6811AC875B11}" dt="2023-04-11T12:38:14.132" v="16316" actId="478"/>
          <ac:spMkLst>
            <pc:docMk/>
            <pc:sldMk cId="3928080740" sldId="349"/>
            <ac:spMk id="8" creationId="{8CCCD949-ABA8-A127-1CB8-0687EAB7B997}"/>
          </ac:spMkLst>
        </pc:spChg>
        <pc:grpChg chg="mod">
          <ac:chgData name="Sudvarg, Marion" userId="2bb9b31b-5f3c-4f72-8e1f-41eb276ee9c6" providerId="ADAL" clId="{DA68CE51-3AE1-4208-A4DB-6811AC875B11}" dt="2023-04-11T10:13:29.805" v="10318" actId="1036"/>
          <ac:grpSpMkLst>
            <pc:docMk/>
            <pc:sldMk cId="3928080740" sldId="349"/>
            <ac:grpSpMk id="24" creationId="{78FED596-1DE8-621E-43C0-EEA1F4D854A4}"/>
          </ac:grpSpMkLst>
        </pc:grpChg>
      </pc:sldChg>
      <pc:sldChg chg="modSp mod modAnim">
        <pc:chgData name="Sudvarg, Marion" userId="2bb9b31b-5f3c-4f72-8e1f-41eb276ee9c6" providerId="ADAL" clId="{DA68CE51-3AE1-4208-A4DB-6811AC875B11}" dt="2023-04-11T12:38:52.509" v="16321"/>
        <pc:sldMkLst>
          <pc:docMk/>
          <pc:sldMk cId="3233090042" sldId="350"/>
        </pc:sldMkLst>
        <pc:grpChg chg="mod">
          <ac:chgData name="Sudvarg, Marion" userId="2bb9b31b-5f3c-4f72-8e1f-41eb276ee9c6" providerId="ADAL" clId="{DA68CE51-3AE1-4208-A4DB-6811AC875B11}" dt="2023-04-11T10:13:34.344" v="10320" actId="1036"/>
          <ac:grpSpMkLst>
            <pc:docMk/>
            <pc:sldMk cId="3233090042" sldId="350"/>
            <ac:grpSpMk id="24" creationId="{78FED596-1DE8-621E-43C0-EEA1F4D854A4}"/>
          </ac:grpSpMkLst>
        </pc:grpChg>
      </pc:sldChg>
      <pc:sldChg chg="addSp delSp modSp mod delAnim modAnim">
        <pc:chgData name="Sudvarg, Marion" userId="2bb9b31b-5f3c-4f72-8e1f-41eb276ee9c6" providerId="ADAL" clId="{DA68CE51-3AE1-4208-A4DB-6811AC875B11}" dt="2023-04-12T02:59:01.909" v="16371" actId="478"/>
        <pc:sldMkLst>
          <pc:docMk/>
          <pc:sldMk cId="1163026058" sldId="351"/>
        </pc:sldMkLst>
        <pc:spChg chg="mod">
          <ac:chgData name="Sudvarg, Marion" userId="2bb9b31b-5f3c-4f72-8e1f-41eb276ee9c6" providerId="ADAL" clId="{DA68CE51-3AE1-4208-A4DB-6811AC875B11}" dt="2023-04-12T02:57:28.447" v="16367"/>
          <ac:spMkLst>
            <pc:docMk/>
            <pc:sldMk cId="1163026058" sldId="351"/>
            <ac:spMk id="7" creationId="{B65D5744-EB2B-068A-34DB-20C0BF235CD8}"/>
          </ac:spMkLst>
        </pc:spChg>
        <pc:spChg chg="mod">
          <ac:chgData name="Sudvarg, Marion" userId="2bb9b31b-5f3c-4f72-8e1f-41eb276ee9c6" providerId="ADAL" clId="{DA68CE51-3AE1-4208-A4DB-6811AC875B11}" dt="2023-04-12T02:57:28.447" v="16367"/>
          <ac:spMkLst>
            <pc:docMk/>
            <pc:sldMk cId="1163026058" sldId="351"/>
            <ac:spMk id="8" creationId="{8B95B5AA-DFF2-3D9C-8E50-8A52ED5349B2}"/>
          </ac:spMkLst>
        </pc:spChg>
        <pc:grpChg chg="add del mod">
          <ac:chgData name="Sudvarg, Marion" userId="2bb9b31b-5f3c-4f72-8e1f-41eb276ee9c6" providerId="ADAL" clId="{DA68CE51-3AE1-4208-A4DB-6811AC875B11}" dt="2023-04-12T02:59:01.909" v="16371" actId="478"/>
          <ac:grpSpMkLst>
            <pc:docMk/>
            <pc:sldMk cId="1163026058" sldId="351"/>
            <ac:grpSpMk id="2" creationId="{57B16EC0-BE19-20DC-1B7E-BB7DDD12CCEB}"/>
          </ac:grpSpMkLst>
        </pc:grpChg>
      </pc:sldChg>
      <pc:sldChg chg="modSp mod">
        <pc:chgData name="Sudvarg, Marion" userId="2bb9b31b-5f3c-4f72-8e1f-41eb276ee9c6" providerId="ADAL" clId="{DA68CE51-3AE1-4208-A4DB-6811AC875B11}" dt="2023-04-12T03:01:51.996" v="16374" actId="1036"/>
        <pc:sldMkLst>
          <pc:docMk/>
          <pc:sldMk cId="383085773" sldId="352"/>
        </pc:sldMkLst>
        <pc:spChg chg="mod">
          <ac:chgData name="Sudvarg, Marion" userId="2bb9b31b-5f3c-4f72-8e1f-41eb276ee9c6" providerId="ADAL" clId="{DA68CE51-3AE1-4208-A4DB-6811AC875B11}" dt="2023-04-12T03:01:51.996" v="16374" actId="1036"/>
          <ac:spMkLst>
            <pc:docMk/>
            <pc:sldMk cId="383085773" sldId="352"/>
            <ac:spMk id="8" creationId="{691FE5E4-885A-730A-3DE3-B50D1C6F6B9D}"/>
          </ac:spMkLst>
        </pc:spChg>
        <pc:spChg chg="mod">
          <ac:chgData name="Sudvarg, Marion" userId="2bb9b31b-5f3c-4f72-8e1f-41eb276ee9c6" providerId="ADAL" clId="{DA68CE51-3AE1-4208-A4DB-6811AC875B11}" dt="2023-04-12T03:01:51.996" v="16374" actId="1036"/>
          <ac:spMkLst>
            <pc:docMk/>
            <pc:sldMk cId="383085773" sldId="352"/>
            <ac:spMk id="9" creationId="{3A4ED544-A527-19E5-A28B-FC7B613DEB27}"/>
          </ac:spMkLst>
        </pc:spChg>
      </pc:sldChg>
      <pc:sldChg chg="modSp del mod">
        <pc:chgData name="Sudvarg, Marion" userId="2bb9b31b-5f3c-4f72-8e1f-41eb276ee9c6" providerId="ADAL" clId="{DA68CE51-3AE1-4208-A4DB-6811AC875B11}" dt="2023-04-11T10:51:18.484" v="11287" actId="47"/>
        <pc:sldMkLst>
          <pc:docMk/>
          <pc:sldMk cId="3055715548" sldId="355"/>
        </pc:sldMkLst>
        <pc:spChg chg="mod">
          <ac:chgData name="Sudvarg, Marion" userId="2bb9b31b-5f3c-4f72-8e1f-41eb276ee9c6" providerId="ADAL" clId="{DA68CE51-3AE1-4208-A4DB-6811AC875B11}" dt="2023-04-11T07:43:04.976" v="10272" actId="20577"/>
          <ac:spMkLst>
            <pc:docMk/>
            <pc:sldMk cId="3055715548" sldId="355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0:49:19.352" v="11001" actId="20577"/>
          <ac:spMkLst>
            <pc:docMk/>
            <pc:sldMk cId="3055715548" sldId="355"/>
            <ac:spMk id="8" creationId="{258EA0FE-FE3A-8823-E4D4-B4BCA6482A71}"/>
          </ac:spMkLst>
        </pc:spChg>
      </pc:sldChg>
      <pc:sldChg chg="ord">
        <pc:chgData name="Sudvarg, Marion" userId="2bb9b31b-5f3c-4f72-8e1f-41eb276ee9c6" providerId="ADAL" clId="{DA68CE51-3AE1-4208-A4DB-6811AC875B11}" dt="2023-04-11T10:51:21.385" v="11289"/>
        <pc:sldMkLst>
          <pc:docMk/>
          <pc:sldMk cId="3786189091" sldId="356"/>
        </pc:sldMkLst>
      </pc:sldChg>
      <pc:sldChg chg="addSp delSp modSp mod ord addAnim delAnim modAnim">
        <pc:chgData name="Sudvarg, Marion" userId="2bb9b31b-5f3c-4f72-8e1f-41eb276ee9c6" providerId="ADAL" clId="{DA68CE51-3AE1-4208-A4DB-6811AC875B11}" dt="2023-04-11T11:01:48.368" v="11619" actId="1076"/>
        <pc:sldMkLst>
          <pc:docMk/>
          <pc:sldMk cId="8576720" sldId="357"/>
        </pc:sldMkLst>
        <pc:spChg chg="mod">
          <ac:chgData name="Sudvarg, Marion" userId="2bb9b31b-5f3c-4f72-8e1f-41eb276ee9c6" providerId="ADAL" clId="{DA68CE51-3AE1-4208-A4DB-6811AC875B11}" dt="2023-04-11T10:52:52.532" v="11319" actId="14100"/>
          <ac:spMkLst>
            <pc:docMk/>
            <pc:sldMk cId="8576720" sldId="357"/>
            <ac:spMk id="2" creationId="{64C713AE-50E5-23A5-F8E9-B6791546436C}"/>
          </ac:spMkLst>
        </pc:spChg>
        <pc:spChg chg="mod">
          <ac:chgData name="Sudvarg, Marion" userId="2bb9b31b-5f3c-4f72-8e1f-41eb276ee9c6" providerId="ADAL" clId="{DA68CE51-3AE1-4208-A4DB-6811AC875B11}" dt="2023-04-11T11:01:48.368" v="11619" actId="1076"/>
          <ac:spMkLst>
            <pc:docMk/>
            <pc:sldMk cId="8576720" sldId="357"/>
            <ac:spMk id="3" creationId="{2A385E0F-7D31-8490-9EF8-FC4C5AC322F0}"/>
          </ac:spMkLst>
        </pc:spChg>
        <pc:spChg chg="add mod">
          <ac:chgData name="Sudvarg, Marion" userId="2bb9b31b-5f3c-4f72-8e1f-41eb276ee9c6" providerId="ADAL" clId="{DA68CE51-3AE1-4208-A4DB-6811AC875B11}" dt="2023-04-11T11:01:44.087" v="11618" actId="1076"/>
          <ac:spMkLst>
            <pc:docMk/>
            <pc:sldMk cId="8576720" sldId="357"/>
            <ac:spMk id="7" creationId="{B2B74705-925C-FD46-7AD1-015D0253913F}"/>
          </ac:spMkLst>
        </pc:spChg>
        <pc:spChg chg="del">
          <ac:chgData name="Sudvarg, Marion" userId="2bb9b31b-5f3c-4f72-8e1f-41eb276ee9c6" providerId="ADAL" clId="{DA68CE51-3AE1-4208-A4DB-6811AC875B11}" dt="2023-04-11T10:51:56.782" v="11299" actId="478"/>
          <ac:spMkLst>
            <pc:docMk/>
            <pc:sldMk cId="8576720" sldId="357"/>
            <ac:spMk id="8" creationId="{05837C50-39F6-5D4A-6530-E5E4BBE51196}"/>
          </ac:spMkLst>
        </pc:spChg>
        <pc:spChg chg="add mod">
          <ac:chgData name="Sudvarg, Marion" userId="2bb9b31b-5f3c-4f72-8e1f-41eb276ee9c6" providerId="ADAL" clId="{DA68CE51-3AE1-4208-A4DB-6811AC875B11}" dt="2023-04-11T10:54:37.958" v="11328" actId="122"/>
          <ac:spMkLst>
            <pc:docMk/>
            <pc:sldMk cId="8576720" sldId="357"/>
            <ac:spMk id="10" creationId="{532819F9-F5A3-4F84-AD1F-6F81BDAAC31D}"/>
          </ac:spMkLst>
        </pc:spChg>
        <pc:picChg chg="add mod">
          <ac:chgData name="Sudvarg, Marion" userId="2bb9b31b-5f3c-4f72-8e1f-41eb276ee9c6" providerId="ADAL" clId="{DA68CE51-3AE1-4208-A4DB-6811AC875B11}" dt="2023-04-11T10:52:33.934" v="11316" actId="1038"/>
          <ac:picMkLst>
            <pc:docMk/>
            <pc:sldMk cId="8576720" sldId="357"/>
            <ac:picMk id="6" creationId="{0E91B2A2-152D-F464-E7CA-6CB2B5AC4AF7}"/>
          </ac:picMkLst>
        </pc:picChg>
        <pc:picChg chg="del">
          <ac:chgData name="Sudvarg, Marion" userId="2bb9b31b-5f3c-4f72-8e1f-41eb276ee9c6" providerId="ADAL" clId="{DA68CE51-3AE1-4208-A4DB-6811AC875B11}" dt="2023-04-11T10:51:54.122" v="11298" actId="478"/>
          <ac:picMkLst>
            <pc:docMk/>
            <pc:sldMk cId="8576720" sldId="357"/>
            <ac:picMk id="7" creationId="{DD3D4ADE-B3DE-271E-C31D-FAA47AF5C6BD}"/>
          </ac:picMkLst>
        </pc:picChg>
        <pc:picChg chg="add mod">
          <ac:chgData name="Sudvarg, Marion" userId="2bb9b31b-5f3c-4f72-8e1f-41eb276ee9c6" providerId="ADAL" clId="{DA68CE51-3AE1-4208-A4DB-6811AC875B11}" dt="2023-04-11T11:01:38.813" v="11617" actId="1076"/>
          <ac:picMkLst>
            <pc:docMk/>
            <pc:sldMk cId="8576720" sldId="357"/>
            <ac:picMk id="9" creationId="{EB5901BC-59C0-3027-30D8-2A2C1B1BB9EC}"/>
          </ac:picMkLst>
        </pc:picChg>
      </pc:sldChg>
      <pc:sldChg chg="addSp delSp modSp add mod delAnim modAnim">
        <pc:chgData name="Sudvarg, Marion" userId="2bb9b31b-5f3c-4f72-8e1f-41eb276ee9c6" providerId="ADAL" clId="{DA68CE51-3AE1-4208-A4DB-6811AC875B11}" dt="2023-04-11T10:37:58.776" v="10897"/>
        <pc:sldMkLst>
          <pc:docMk/>
          <pc:sldMk cId="3453529605" sldId="358"/>
        </pc:sldMkLst>
        <pc:spChg chg="del">
          <ac:chgData name="Sudvarg, Marion" userId="2bb9b31b-5f3c-4f72-8e1f-41eb276ee9c6" providerId="ADAL" clId="{DA68CE51-3AE1-4208-A4DB-6811AC875B11}" dt="2023-04-11T05:22:10.142" v="7950" actId="478"/>
          <ac:spMkLst>
            <pc:docMk/>
            <pc:sldMk cId="3453529605" sldId="358"/>
            <ac:spMk id="2" creationId="{84107B59-003A-7CCB-9E7B-FF0FBB265D94}"/>
          </ac:spMkLst>
        </pc:spChg>
        <pc:spChg chg="mod">
          <ac:chgData name="Sudvarg, Marion" userId="2bb9b31b-5f3c-4f72-8e1f-41eb276ee9c6" providerId="ADAL" clId="{DA68CE51-3AE1-4208-A4DB-6811AC875B11}" dt="2023-04-11T05:37:02.845" v="8496" actId="20577"/>
          <ac:spMkLst>
            <pc:docMk/>
            <pc:sldMk cId="3453529605" sldId="358"/>
            <ac:spMk id="6" creationId="{8EEE961D-934C-40A5-258D-8EE04BE1ABAD}"/>
          </ac:spMkLst>
        </pc:spChg>
        <pc:spChg chg="del">
          <ac:chgData name="Sudvarg, Marion" userId="2bb9b31b-5f3c-4f72-8e1f-41eb276ee9c6" providerId="ADAL" clId="{DA68CE51-3AE1-4208-A4DB-6811AC875B11}" dt="2023-04-11T05:22:11.731" v="7951" actId="478"/>
          <ac:spMkLst>
            <pc:docMk/>
            <pc:sldMk cId="3453529605" sldId="358"/>
            <ac:spMk id="7" creationId="{0BCC60A8-F9A1-D591-8FBB-4E70BA1CC5C2}"/>
          </ac:spMkLst>
        </pc:spChg>
        <pc:spChg chg="add mod">
          <ac:chgData name="Sudvarg, Marion" userId="2bb9b31b-5f3c-4f72-8e1f-41eb276ee9c6" providerId="ADAL" clId="{DA68CE51-3AE1-4208-A4DB-6811AC875B11}" dt="2023-04-11T05:21:45.250" v="7915"/>
          <ac:spMkLst>
            <pc:docMk/>
            <pc:sldMk cId="3453529605" sldId="358"/>
            <ac:spMk id="8" creationId="{8A0726A4-4A04-C357-DBD9-4AF8541FA531}"/>
          </ac:spMkLst>
        </pc:spChg>
        <pc:spChg chg="del">
          <ac:chgData name="Sudvarg, Marion" userId="2bb9b31b-5f3c-4f72-8e1f-41eb276ee9c6" providerId="ADAL" clId="{DA68CE51-3AE1-4208-A4DB-6811AC875B11}" dt="2023-04-11T05:22:07.364" v="7948" actId="478"/>
          <ac:spMkLst>
            <pc:docMk/>
            <pc:sldMk cId="3453529605" sldId="358"/>
            <ac:spMk id="10" creationId="{4F1CEB73-8CE9-F498-19BC-78980223D681}"/>
          </ac:spMkLst>
        </pc:spChg>
        <pc:spChg chg="mod">
          <ac:chgData name="Sudvarg, Marion" userId="2bb9b31b-5f3c-4f72-8e1f-41eb276ee9c6" providerId="ADAL" clId="{DA68CE51-3AE1-4208-A4DB-6811AC875B11}" dt="2023-04-11T05:48:39.296" v="8878" actId="14100"/>
          <ac:spMkLst>
            <pc:docMk/>
            <pc:sldMk cId="3453529605" sldId="358"/>
            <ac:spMk id="11" creationId="{1B8C20E1-7ACC-2801-9F3B-A442874444AE}"/>
          </ac:spMkLst>
        </pc:spChg>
        <pc:spChg chg="del">
          <ac:chgData name="Sudvarg, Marion" userId="2bb9b31b-5f3c-4f72-8e1f-41eb276ee9c6" providerId="ADAL" clId="{DA68CE51-3AE1-4208-A4DB-6811AC875B11}" dt="2023-04-11T05:27:40.376" v="7955" actId="478"/>
          <ac:spMkLst>
            <pc:docMk/>
            <pc:sldMk cId="3453529605" sldId="358"/>
            <ac:spMk id="22" creationId="{72E83C05-7810-B8F9-4F47-26BB7105AD8B}"/>
          </ac:spMkLst>
        </pc:spChg>
        <pc:spChg chg="del">
          <ac:chgData name="Sudvarg, Marion" userId="2bb9b31b-5f3c-4f72-8e1f-41eb276ee9c6" providerId="ADAL" clId="{DA68CE51-3AE1-4208-A4DB-6811AC875B11}" dt="2023-04-11T05:22:16.160" v="7953" actId="478"/>
          <ac:spMkLst>
            <pc:docMk/>
            <pc:sldMk cId="3453529605" sldId="358"/>
            <ac:spMk id="55" creationId="{0243F9AE-B2B4-6278-0B3C-E7D8A9801CD7}"/>
          </ac:spMkLst>
        </pc:spChg>
        <pc:spChg chg="del">
          <ac:chgData name="Sudvarg, Marion" userId="2bb9b31b-5f3c-4f72-8e1f-41eb276ee9c6" providerId="ADAL" clId="{DA68CE51-3AE1-4208-A4DB-6811AC875B11}" dt="2023-04-11T05:22:13.782" v="7952" actId="478"/>
          <ac:spMkLst>
            <pc:docMk/>
            <pc:sldMk cId="3453529605" sldId="358"/>
            <ac:spMk id="56" creationId="{CF45453B-C74A-A3F0-71B0-AC0371A2BEAF}"/>
          </ac:spMkLst>
        </pc:spChg>
        <pc:grpChg chg="del">
          <ac:chgData name="Sudvarg, Marion" userId="2bb9b31b-5f3c-4f72-8e1f-41eb276ee9c6" providerId="ADAL" clId="{DA68CE51-3AE1-4208-A4DB-6811AC875B11}" dt="2023-04-11T05:22:04.893" v="7947" actId="478"/>
          <ac:grpSpMkLst>
            <pc:docMk/>
            <pc:sldMk cId="3453529605" sldId="358"/>
            <ac:grpSpMk id="3" creationId="{4E7A4578-E340-00DD-7D01-30709DEC4C66}"/>
          </ac:grpSpMkLst>
        </pc:grpChg>
        <pc:grpChg chg="del">
          <ac:chgData name="Sudvarg, Marion" userId="2bb9b31b-5f3c-4f72-8e1f-41eb276ee9c6" providerId="ADAL" clId="{DA68CE51-3AE1-4208-A4DB-6811AC875B11}" dt="2023-04-11T05:22:08.101" v="7949" actId="478"/>
          <ac:grpSpMkLst>
            <pc:docMk/>
            <pc:sldMk cId="3453529605" sldId="358"/>
            <ac:grpSpMk id="24" creationId="{78FED596-1DE8-621E-43C0-EEA1F4D854A4}"/>
          </ac:grpSpMkLst>
        </pc:grpChg>
        <pc:grpChg chg="del">
          <ac:chgData name="Sudvarg, Marion" userId="2bb9b31b-5f3c-4f72-8e1f-41eb276ee9c6" providerId="ADAL" clId="{DA68CE51-3AE1-4208-A4DB-6811AC875B11}" dt="2023-04-11T05:22:03.457" v="7946" actId="478"/>
          <ac:grpSpMkLst>
            <pc:docMk/>
            <pc:sldMk cId="3453529605" sldId="358"/>
            <ac:grpSpMk id="49" creationId="{297B7F99-608D-3506-3748-3FC629848AE6}"/>
          </ac:grpSpMkLst>
        </pc:grp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3" creationId="{5BFACFB5-F954-D0BD-D9CE-36FDD4BAEE77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5" creationId="{43458D1B-D5C9-C6CE-3CBE-89BEDCC0AE02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7" creationId="{FFCC324D-52DB-BB1B-ACB3-A7DC7EC2F471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9" creationId="{937B2BEB-CEFE-DAE2-688E-62D0157F31AC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1" creationId="{EA5236B5-0BB5-01AD-85D1-36B3E31CA8CB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3" creationId="{CF354583-9EBF-4555-4808-B71ED469460F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4" creationId="{D69CD95B-BB5C-118A-6D9F-9F9E6A2F4F62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7" creationId="{61817E8E-7EB5-32E9-8698-14139C1F8463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43" creationId="{14A3D09F-2461-5055-A92C-9CBA8ED3D297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46" creationId="{8E609472-C0A1-4C2C-CF40-8996D9343EA3}"/>
          </ac:cxnSpMkLst>
        </pc:cxnChg>
      </pc:sldChg>
      <pc:sldChg chg="modSp add del mod">
        <pc:chgData name="Sudvarg, Marion" userId="2bb9b31b-5f3c-4f72-8e1f-41eb276ee9c6" providerId="ADAL" clId="{DA68CE51-3AE1-4208-A4DB-6811AC875B11}" dt="2023-04-11T05:54:37.311" v="9071" actId="47"/>
        <pc:sldMkLst>
          <pc:docMk/>
          <pc:sldMk cId="1645394583" sldId="359"/>
        </pc:sldMkLst>
        <pc:spChg chg="mod">
          <ac:chgData name="Sudvarg, Marion" userId="2bb9b31b-5f3c-4f72-8e1f-41eb276ee9c6" providerId="ADAL" clId="{DA68CE51-3AE1-4208-A4DB-6811AC875B11}" dt="2023-04-11T05:44:47.683" v="8839" actId="27636"/>
          <ac:spMkLst>
            <pc:docMk/>
            <pc:sldMk cId="1645394583" sldId="359"/>
            <ac:spMk id="11" creationId="{1B8C20E1-7ACC-2801-9F3B-A442874444AE}"/>
          </ac:spMkLst>
        </pc:spChg>
      </pc:sldChg>
      <pc:sldChg chg="addSp delSp modSp add mod modAnim modNotesTx">
        <pc:chgData name="Sudvarg, Marion" userId="2bb9b31b-5f3c-4f72-8e1f-41eb276ee9c6" providerId="ADAL" clId="{DA68CE51-3AE1-4208-A4DB-6811AC875B11}" dt="2023-04-12T03:08:27.787" v="16442" actId="20577"/>
        <pc:sldMkLst>
          <pc:docMk/>
          <pc:sldMk cId="112249459" sldId="360"/>
        </pc:sldMkLst>
        <pc:spChg chg="add del mod">
          <ac:chgData name="Sudvarg, Marion" userId="2bb9b31b-5f3c-4f72-8e1f-41eb276ee9c6" providerId="ADAL" clId="{DA68CE51-3AE1-4208-A4DB-6811AC875B11}" dt="2023-04-11T05:49:18.387" v="8890" actId="478"/>
          <ac:spMkLst>
            <pc:docMk/>
            <pc:sldMk cId="112249459" sldId="360"/>
            <ac:spMk id="3" creationId="{2D80D86D-8F1D-CCDF-E42E-BDF3E6B7C0C1}"/>
          </ac:spMkLst>
        </pc:spChg>
        <pc:spChg chg="mod">
          <ac:chgData name="Sudvarg, Marion" userId="2bb9b31b-5f3c-4f72-8e1f-41eb276ee9c6" providerId="ADAL" clId="{DA68CE51-3AE1-4208-A4DB-6811AC875B11}" dt="2023-04-12T03:07:34.946" v="16394"/>
          <ac:spMkLst>
            <pc:docMk/>
            <pc:sldMk cId="112249459" sldId="360"/>
            <ac:spMk id="3" creationId="{86760603-946B-51EE-7750-A09B7880DFE2}"/>
          </ac:spMkLst>
        </pc:spChg>
        <pc:spChg chg="mod">
          <ac:chgData name="Sudvarg, Marion" userId="2bb9b31b-5f3c-4f72-8e1f-41eb276ee9c6" providerId="ADAL" clId="{DA68CE51-3AE1-4208-A4DB-6811AC875B11}" dt="2023-04-11T05:49:04.996" v="8888" actId="20577"/>
          <ac:spMkLst>
            <pc:docMk/>
            <pc:sldMk cId="112249459" sldId="360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2T03:07:34.946" v="16394"/>
          <ac:spMkLst>
            <pc:docMk/>
            <pc:sldMk cId="112249459" sldId="360"/>
            <ac:spMk id="7" creationId="{0E3E40B0-C3B2-2881-9C0C-2C09D12FA224}"/>
          </ac:spMkLst>
        </pc:spChg>
        <pc:spChg chg="add del mod">
          <ac:chgData name="Sudvarg, Marion" userId="2bb9b31b-5f3c-4f72-8e1f-41eb276ee9c6" providerId="ADAL" clId="{DA68CE51-3AE1-4208-A4DB-6811AC875B11}" dt="2023-04-11T05:49:27.448" v="8892" actId="478"/>
          <ac:spMkLst>
            <pc:docMk/>
            <pc:sldMk cId="112249459" sldId="360"/>
            <ac:spMk id="7" creationId="{83DC4859-F028-9514-3A13-74EC01C64DAE}"/>
          </ac:spMkLst>
        </pc:spChg>
        <pc:spChg chg="del">
          <ac:chgData name="Sudvarg, Marion" userId="2bb9b31b-5f3c-4f72-8e1f-41eb276ee9c6" providerId="ADAL" clId="{DA68CE51-3AE1-4208-A4DB-6811AC875B11}" dt="2023-04-11T05:49:08.100" v="8889" actId="478"/>
          <ac:spMkLst>
            <pc:docMk/>
            <pc:sldMk cId="112249459" sldId="360"/>
            <ac:spMk id="11" creationId="{1B8C20E1-7ACC-2801-9F3B-A442874444AE}"/>
          </ac:spMkLst>
        </pc:spChg>
        <pc:spChg chg="add del mod">
          <ac:chgData name="Sudvarg, Marion" userId="2bb9b31b-5f3c-4f72-8e1f-41eb276ee9c6" providerId="ADAL" clId="{DA68CE51-3AE1-4208-A4DB-6811AC875B11}" dt="2023-04-12T03:08:24.299" v="16439"/>
          <ac:spMkLst>
            <pc:docMk/>
            <pc:sldMk cId="112249459" sldId="360"/>
            <ac:spMk id="11" creationId="{E30A1FBE-A450-17F6-A81F-F7D53CF32B63}"/>
          </ac:spMkLst>
        </pc:spChg>
        <pc:spChg chg="add mod">
          <ac:chgData name="Sudvarg, Marion" userId="2bb9b31b-5f3c-4f72-8e1f-41eb276ee9c6" providerId="ADAL" clId="{DA68CE51-3AE1-4208-A4DB-6811AC875B11}" dt="2023-04-11T05:50:35.602" v="8908" actId="1036"/>
          <ac:spMkLst>
            <pc:docMk/>
            <pc:sldMk cId="112249459" sldId="360"/>
            <ac:spMk id="12" creationId="{E9F8736D-4524-61D2-701B-71237DBC94F6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4" creationId="{7799DA74-4F7A-8AF3-CBC3-1B12B0C3FE0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5" creationId="{1502086C-319A-C720-844E-B8F0EB0B25B0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6" creationId="{DE4194FE-AFAB-77E5-100E-28E18903FF83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7" creationId="{6BCD058A-E159-B8CA-4CBD-E06FD570E07C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8" creationId="{5EBBFE82-0A6A-EFA2-5BAF-75DBFBBF6E02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20" creationId="{C4A7A739-AAA9-5A8C-B9CE-5D268B746104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21" creationId="{A1B06B01-AE35-6E4A-EF13-8766E4A97482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3" creationId="{98309626-C4EC-F07D-46D8-CF89FE8D8B2B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4" creationId="{C92184E9-2B22-D63C-EF67-11D25D0DDB48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5" creationId="{DCFDD2F6-9071-BCAA-B4D6-830A6E12C6F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6" creationId="{F9B1FB8C-A2D7-9C9A-ED75-652DE8EF020F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7" creationId="{C8B4AEB8-DBC4-49F8-2F52-2ABDD2D5D4EE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8" creationId="{49511708-6867-AA70-425A-A5AF6EBA2C77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9" creationId="{2B5C846E-6F4B-84A0-F804-F3C478C93DF9}"/>
          </ac:spMkLst>
        </pc:spChg>
        <pc:spChg chg="add del mod">
          <ac:chgData name="Sudvarg, Marion" userId="2bb9b31b-5f3c-4f72-8e1f-41eb276ee9c6" providerId="ADAL" clId="{DA68CE51-3AE1-4208-A4DB-6811AC875B11}" dt="2023-04-11T05:49:31.107" v="8893" actId="478"/>
          <ac:spMkLst>
            <pc:docMk/>
            <pc:sldMk cId="112249459" sldId="360"/>
            <ac:spMk id="46" creationId="{DE27A99C-ED1E-4759-6909-EA02DF69810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7" creationId="{CD4DE563-8157-5213-9AFF-E8B9FF5B81D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8" creationId="{FFF503AB-36FA-9A90-6660-6505F94FC809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9" creationId="{A5E825DE-9F12-3297-B7FA-55D0F313EBF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0" creationId="{FE6BE9F4-D877-3395-5827-0D0C9E90D734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1" creationId="{FB004E38-37F7-D486-AB8D-B603F830C19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2" creationId="{F689BF6A-0D5A-BD26-875E-8CF54ED18ED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3" creationId="{4B4B2A80-24D5-E1F3-89AB-B75BD2E026B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4" creationId="{3680EAFF-31BB-9ECE-02D8-9FF1DB0F832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5" creationId="{5703F563-D2AD-E1C1-2528-8E6E464F7D2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6" creationId="{191C196C-D0CF-62CA-92E0-4C4D4685AB6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7" creationId="{2583C3CF-2D8D-5496-4699-5628FF4E514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8" creationId="{DD8635AA-3839-59C7-9852-D1BC9BFB62C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9" creationId="{24EC116B-05C9-EC23-D087-7B3244996CD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0" creationId="{58E98E9E-6AB1-93AC-6F89-EFC15F98036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1" creationId="{765F7E60-65EC-1649-7826-B4E1E25C49A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2" creationId="{9868E48A-3FBA-F80F-478C-7CC41CE2ECD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3" creationId="{FFB88A2D-8DF9-A189-7860-85FED702E3D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4" creationId="{EE3000AC-B0CB-7B38-ADFE-B48D8A31F60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5" creationId="{FD80C533-1513-0A41-D3FE-C682BA10C81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6" creationId="{2DA441DA-4E28-6D2E-0AA5-3AD0839626B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7" creationId="{01520285-FFB4-B22D-FFE9-F5C444AEB13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8" creationId="{CCAC4569-A115-25AC-DCDF-A9F61F45A73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9" creationId="{4AEF34F6-689C-44BB-6DEF-4B7707BDA68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0" creationId="{4949B976-AFE6-359E-380C-4A9DD8D76F7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1" creationId="{6E06B161-EC16-B538-EE53-E988A7C409D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2" creationId="{F635FD51-3940-5F93-AC8E-841C6C0BF5D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3" creationId="{12E9B85E-2538-59E5-C8DA-002A6015F21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4" creationId="{9BE65BBC-65E2-B3EA-C8D5-55E4E0AF504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5" creationId="{D7D97CAC-A9DE-BA28-0910-A0FAC8EC035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6" creationId="{3833E864-5846-902A-064C-1B77FCFACBC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7" creationId="{88D5760A-73C0-C7E1-B0A5-BEDDD9D0866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8" creationId="{F9382A37-78D5-1881-8020-B4FE2A573CB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9" creationId="{F57BAF5D-193B-6B55-7FED-936A7B610EF7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0" creationId="{1593B915-3A67-6CA6-E720-C98F0AB21F2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81" creationId="{E074D652-6780-17D9-06C4-AFBDFB48AC3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2" creationId="{66C07050-14F8-575C-0F47-ED3F492F64B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3" creationId="{594DD5A7-8775-7E62-66A6-7025B147438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4" creationId="{06286CFE-2B61-FFF5-DDF4-65915A60837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5" creationId="{1092E9CC-2951-EA71-245C-5AB7B2B55B2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6" creationId="{8D1AC28E-6B3B-8668-D034-2AFF0A6D879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7" creationId="{DE4228F7-252D-2FE4-BB79-7229830910F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8" creationId="{0CB58805-9AB0-9E2C-3294-72E24A8BE85D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9" creationId="{E82F0104-649A-AFD9-F8F4-4AA39BE626A7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0" creationId="{1E6D4F0D-BC34-94AE-ECB0-A75E1906C64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1" creationId="{8F9E42B0-0F58-9F59-16E9-57AE04E0CBA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2" creationId="{A45B961E-6F4C-2340-C9C9-3A976970A9E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3" creationId="{0A23778E-C7D0-7936-865A-5ED7EE23710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4" creationId="{C59FD975-237F-8D0B-A431-75B82F5343A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5" creationId="{6AA3F674-60F8-260E-1E3B-2A334372D61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7" creationId="{CBB3EBA2-C6A1-9A67-4DBA-9E49E13245A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8" creationId="{85B15B91-6E94-58FF-F518-A10FC6270C1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9" creationId="{5C0007BA-2136-513F-E03E-901028DEBFEB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0" creationId="{AD1492D1-860E-2273-2C25-6BF01FEC68A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1" creationId="{BC0351E1-4E79-470E-36A2-8044E87177B8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3" creationId="{93609752-7F14-776D-91E9-9FDF0161A5D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4" creationId="{D756FEF0-311A-2545-12BF-B746E7EAD3A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5" creationId="{2F018C29-0280-A625-6467-09CE3CE169D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6" creationId="{58433AEA-3504-46D2-F592-83D6060AC12A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7" creationId="{33F19086-2730-F4C0-47E0-5EBB0DDCF112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8" creationId="{30EF1DED-46AC-FE34-5E4E-4BFA61020EAB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0" creationId="{4233F372-3E58-ABD3-63FB-8BFDAB5A8E82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1" creationId="{38D79921-71D4-680F-28C1-535519E13F24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2" creationId="{F5619BD7-E3E0-9A44-14D9-182843B9CDB8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3" creationId="{CA5D180D-473A-9226-71EE-29FF964C1545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4" creationId="{4438D228-C9AB-682B-0D70-681471455A0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5" creationId="{98B21C0D-B7DF-8AA1-990E-5A4B0758762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7" creationId="{D70652EE-FA6D-1A17-F455-F903966F488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8" creationId="{058EEF15-6812-6DD0-1A30-6F2D2425D59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9" creationId="{039D4662-0672-A5AC-8609-3C184F4AE4C7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0" creationId="{7A7C6EB3-FCA7-DECB-2034-B05A047D9169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1" creationId="{C597FC52-05AC-E7C0-2391-88C88610962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2" creationId="{F020925E-3E92-C58C-A048-5FFBA51C32B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4" creationId="{68CF8141-9540-E143-FC33-9BA78CFFFA19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5" creationId="{85A5A8AE-A0A5-8E44-BEA0-066D34E50A9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6" creationId="{2875299E-929D-98AD-604D-842A2E8D2697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7" creationId="{E6D12CC2-5897-A0A4-8B52-E73DC4910615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8" creationId="{8DB70939-A8CF-5029-9BEC-A98BA7465B64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9" creationId="{34168FFC-9CEA-7879-F76E-61400F1AA4A3}"/>
          </ac:spMkLst>
        </pc:spChg>
        <pc:spChg chg="add mod">
          <ac:chgData name="Sudvarg, Marion" userId="2bb9b31b-5f3c-4f72-8e1f-41eb276ee9c6" providerId="ADAL" clId="{DA68CE51-3AE1-4208-A4DB-6811AC875B11}" dt="2023-04-11T05:50:29.502" v="8901" actId="1076"/>
          <ac:spMkLst>
            <pc:docMk/>
            <pc:sldMk cId="112249459" sldId="360"/>
            <ac:spMk id="130" creationId="{2EBEBDC7-2FC5-9D46-0C0E-C4F0A29F940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31" creationId="{D0E6D65A-F6F0-ACFE-568A-E78B04D1B86A}"/>
          </ac:spMkLst>
        </pc:spChg>
        <pc:spChg chg="add mod">
          <ac:chgData name="Sudvarg, Marion" userId="2bb9b31b-5f3c-4f72-8e1f-41eb276ee9c6" providerId="ADAL" clId="{DA68CE51-3AE1-4208-A4DB-6811AC875B11}" dt="2023-04-12T03:08:25.529" v="16441" actId="1076"/>
          <ac:spMkLst>
            <pc:docMk/>
            <pc:sldMk cId="112249459" sldId="360"/>
            <ac:spMk id="132" creationId="{CEBEF07E-D2F1-783E-00DD-0251C9CDE32A}"/>
          </ac:spMkLst>
        </pc:spChg>
        <pc:spChg chg="add mod">
          <ac:chgData name="Sudvarg, Marion" userId="2bb9b31b-5f3c-4f72-8e1f-41eb276ee9c6" providerId="ADAL" clId="{DA68CE51-3AE1-4208-A4DB-6811AC875B11}" dt="2023-04-12T03:08:27.787" v="16442" actId="20577"/>
          <ac:spMkLst>
            <pc:docMk/>
            <pc:sldMk cId="112249459" sldId="360"/>
            <ac:spMk id="133" creationId="{66F1A6C5-BBE2-8EB1-E5B1-AEA085CF2C63}"/>
          </ac:spMkLst>
        </pc:spChg>
        <pc:grpChg chg="add del mod">
          <ac:chgData name="Sudvarg, Marion" userId="2bb9b31b-5f3c-4f72-8e1f-41eb276ee9c6" providerId="ADAL" clId="{DA68CE51-3AE1-4208-A4DB-6811AC875B11}" dt="2023-04-12T03:07:40.379" v="16397"/>
          <ac:grpSpMkLst>
            <pc:docMk/>
            <pc:sldMk cId="112249459" sldId="360"/>
            <ac:grpSpMk id="2" creationId="{0B3C97C3-0067-E9A5-2641-B39C03A7A190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96" creationId="{70CEC0A6-9D3F-2F7D-30B5-6F9AE4A31706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02" creationId="{3B45DB1B-EE57-1BA9-FE2C-FC90C596E6E2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09" creationId="{B371A0E9-7CA8-D24B-6AA8-C4D3A440A437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16" creationId="{B159EFF1-18B3-0565-C1D5-4CEAD1C9E5AF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23" creationId="{95E7AC5C-1633-BEF4-5800-5A2B5DAAD1F0}"/>
          </ac:grpSpMkLst>
        </pc:grp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10" creationId="{199127C5-A3B4-6DE8-45BA-D3C82B72A4A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2" creationId="{03FC34B4-9B8C-9EE9-DA07-5A50314795E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3" creationId="{433029D6-3F6D-EFC0-C9F1-32B02A2048D1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4" creationId="{A611A233-0D22-64D0-0968-A9EF94F27C4A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5" creationId="{C207101A-0772-EFF4-9277-9138EDF27BC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6" creationId="{CC126358-763F-DF5D-1258-86F940825C3E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7" creationId="{9A8B9159-6ED7-091D-4157-EA2033E4C956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8" creationId="{6FB15579-5397-28CA-6B25-B55B20DDF831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9" creationId="{233A2F36-7DFA-5028-FB9E-851E88ABB33D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0" creationId="{701F3C87-B0AF-DE55-4B29-5858637EC033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1" creationId="{1F881C92-6869-13A0-A38F-76F07A051068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2" creationId="{8AA4CA6F-86E9-DCE5-2719-E94E9D14093E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0" creationId="{B8543074-970A-ABB8-B3FB-64CA128BDA0A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1" creationId="{A3EBD4B9-0986-3F91-92C7-F2186D159F8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2" creationId="{719A443C-8C33-1D45-9E86-FFC6747ADE7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3" creationId="{581FAE6A-D536-EE07-0522-1930014216C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4" creationId="{C1CFF4B5-6BA6-9592-C4A8-111034ACC628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5" creationId="{DD376A4A-9209-2F2B-2B36-7A5A704DCA2B}"/>
          </ac:cxnSpMkLst>
        </pc:cxnChg>
      </pc:sldChg>
      <pc:sldChg chg="addSp delSp modSp add mod delAnim modAnim modNotesTx">
        <pc:chgData name="Sudvarg, Marion" userId="2bb9b31b-5f3c-4f72-8e1f-41eb276ee9c6" providerId="ADAL" clId="{DA68CE51-3AE1-4208-A4DB-6811AC875B11}" dt="2023-04-11T10:31:23.979" v="10860" actId="20577"/>
        <pc:sldMkLst>
          <pc:docMk/>
          <pc:sldMk cId="2444614239" sldId="361"/>
        </pc:sldMkLst>
        <pc:spChg chg="add mod">
          <ac:chgData name="Sudvarg, Marion" userId="2bb9b31b-5f3c-4f72-8e1f-41eb276ee9c6" providerId="ADAL" clId="{DA68CE51-3AE1-4208-A4DB-6811AC875B11}" dt="2023-04-11T06:26:01.649" v="9163" actId="164"/>
          <ac:spMkLst>
            <pc:docMk/>
            <pc:sldMk cId="2444614239" sldId="361"/>
            <ac:spMk id="2" creationId="{716349DC-532F-F7D3-BE02-17C71F9C511A}"/>
          </ac:spMkLst>
        </pc:spChg>
        <pc:spChg chg="add mod">
          <ac:chgData name="Sudvarg, Marion" userId="2bb9b31b-5f3c-4f72-8e1f-41eb276ee9c6" providerId="ADAL" clId="{DA68CE51-3AE1-4208-A4DB-6811AC875B11}" dt="2023-04-11T10:28:36.722" v="10730" actId="1036"/>
          <ac:spMkLst>
            <pc:docMk/>
            <pc:sldMk cId="2444614239" sldId="361"/>
            <ac:spMk id="8" creationId="{74F861FB-58DA-5A3B-32F5-29D1997D2C42}"/>
          </ac:spMkLst>
        </pc:spChg>
        <pc:spChg chg="del">
          <ac:chgData name="Sudvarg, Marion" userId="2bb9b31b-5f3c-4f72-8e1f-41eb276ee9c6" providerId="ADAL" clId="{DA68CE51-3AE1-4208-A4DB-6811AC875B11}" dt="2023-04-11T05:55:28.902" v="9075" actId="478"/>
          <ac:spMkLst>
            <pc:docMk/>
            <pc:sldMk cId="2444614239" sldId="361"/>
            <ac:spMk id="12" creationId="{A789CECC-EBFD-602D-C14D-22ABA997E730}"/>
          </ac:spMkLst>
        </pc:spChg>
        <pc:spChg chg="add mod">
          <ac:chgData name="Sudvarg, Marion" userId="2bb9b31b-5f3c-4f72-8e1f-41eb276ee9c6" providerId="ADAL" clId="{DA68CE51-3AE1-4208-A4DB-6811AC875B11}" dt="2023-04-11T10:31:23.979" v="10860" actId="20577"/>
          <ac:spMkLst>
            <pc:docMk/>
            <pc:sldMk cId="2444614239" sldId="361"/>
            <ac:spMk id="20" creationId="{50E4EBB9-D89A-B83C-8BAC-FE6EEF6627E9}"/>
          </ac:spMkLst>
        </pc:spChg>
        <pc:grpChg chg="add mod">
          <ac:chgData name="Sudvarg, Marion" userId="2bb9b31b-5f3c-4f72-8e1f-41eb276ee9c6" providerId="ADAL" clId="{DA68CE51-3AE1-4208-A4DB-6811AC875B11}" dt="2023-04-11T06:36:34.836" v="9308" actId="1038"/>
          <ac:grpSpMkLst>
            <pc:docMk/>
            <pc:sldMk cId="2444614239" sldId="361"/>
            <ac:grpSpMk id="3" creationId="{7307BABE-85E5-9C61-BDAE-981FBEE9CB28}"/>
          </ac:grpSpMkLst>
        </pc:grpChg>
        <pc:picChg chg="mod">
          <ac:chgData name="Sudvarg, Marion" userId="2bb9b31b-5f3c-4f72-8e1f-41eb276ee9c6" providerId="ADAL" clId="{DA68CE51-3AE1-4208-A4DB-6811AC875B11}" dt="2023-04-11T06:26:01.649" v="9163" actId="164"/>
          <ac:picMkLst>
            <pc:docMk/>
            <pc:sldMk cId="2444614239" sldId="361"/>
            <ac:picMk id="7" creationId="{44267D79-9EA7-306B-E397-891BA88A1335}"/>
          </ac:picMkLst>
        </pc:picChg>
        <pc:picChg chg="mod ord">
          <ac:chgData name="Sudvarg, Marion" userId="2bb9b31b-5f3c-4f72-8e1f-41eb276ee9c6" providerId="ADAL" clId="{DA68CE51-3AE1-4208-A4DB-6811AC875B11}" dt="2023-04-11T06:26:01.649" v="9163" actId="164"/>
          <ac:picMkLst>
            <pc:docMk/>
            <pc:sldMk cId="2444614239" sldId="361"/>
            <ac:picMk id="15" creationId="{BF27EDD3-5B86-64A5-2C5D-B029AA2956D7}"/>
          </ac:picMkLst>
        </pc:picChg>
        <pc:cxnChg chg="add mod">
          <ac:chgData name="Sudvarg, Marion" userId="2bb9b31b-5f3c-4f72-8e1f-41eb276ee9c6" providerId="ADAL" clId="{DA68CE51-3AE1-4208-A4DB-6811AC875B11}" dt="2023-04-11T10:28:36.722" v="10730" actId="1036"/>
          <ac:cxnSpMkLst>
            <pc:docMk/>
            <pc:sldMk cId="2444614239" sldId="361"/>
            <ac:cxnSpMk id="10" creationId="{B2A3E8A9-879C-C58A-E8DE-32E4C5CAFFEA}"/>
          </ac:cxnSpMkLst>
        </pc:cxnChg>
        <pc:cxnChg chg="del mod">
          <ac:chgData name="Sudvarg, Marion" userId="2bb9b31b-5f3c-4f72-8e1f-41eb276ee9c6" providerId="ADAL" clId="{DA68CE51-3AE1-4208-A4DB-6811AC875B11}" dt="2023-04-11T05:56:18.247" v="9076" actId="478"/>
          <ac:cxnSpMkLst>
            <pc:docMk/>
            <pc:sldMk cId="2444614239" sldId="361"/>
            <ac:cxnSpMk id="18" creationId="{A03C8490-9F08-761A-C843-C38D83D9D84D}"/>
          </ac:cxnSpMkLst>
        </pc:cxnChg>
      </pc:sldChg>
      <pc:sldChg chg="addSp delSp modSp new mod modAnim">
        <pc:chgData name="Sudvarg, Marion" userId="2bb9b31b-5f3c-4f72-8e1f-41eb276ee9c6" providerId="ADAL" clId="{DA68CE51-3AE1-4208-A4DB-6811AC875B11}" dt="2023-04-11T12:24:23.302" v="15686" actId="1038"/>
        <pc:sldMkLst>
          <pc:docMk/>
          <pc:sldMk cId="416494738" sldId="362"/>
        </pc:sldMkLst>
        <pc:spChg chg="mod">
          <ac:chgData name="Sudvarg, Marion" userId="2bb9b31b-5f3c-4f72-8e1f-41eb276ee9c6" providerId="ADAL" clId="{DA68CE51-3AE1-4208-A4DB-6811AC875B11}" dt="2023-04-11T12:23:21.805" v="15676" actId="1076"/>
          <ac:spMkLst>
            <pc:docMk/>
            <pc:sldMk cId="416494738" sldId="362"/>
            <ac:spMk id="2" creationId="{DF7B68B2-0D37-00CB-17A4-D69E9797F08E}"/>
          </ac:spMkLst>
        </pc:spChg>
        <pc:spChg chg="del">
          <ac:chgData name="Sudvarg, Marion" userId="2bb9b31b-5f3c-4f72-8e1f-41eb276ee9c6" providerId="ADAL" clId="{DA68CE51-3AE1-4208-A4DB-6811AC875B11}" dt="2023-04-11T06:54:07.425" v="9366" actId="478"/>
          <ac:spMkLst>
            <pc:docMk/>
            <pc:sldMk cId="416494738" sldId="362"/>
            <ac:spMk id="3" creationId="{8AC915F2-D274-1DB0-ADD5-ADD3C2F520D5}"/>
          </ac:spMkLst>
        </pc:spChg>
        <pc:spChg chg="add mod">
          <ac:chgData name="Sudvarg, Marion" userId="2bb9b31b-5f3c-4f72-8e1f-41eb276ee9c6" providerId="ADAL" clId="{DA68CE51-3AE1-4208-A4DB-6811AC875B11}" dt="2023-04-11T07:03:10.688" v="9548" actId="27636"/>
          <ac:spMkLst>
            <pc:docMk/>
            <pc:sldMk cId="416494738" sldId="362"/>
            <ac:spMk id="6" creationId="{7771EACE-D609-7ED3-5DD1-C3EA33A50D29}"/>
          </ac:spMkLst>
        </pc:spChg>
        <pc:spChg chg="add mod">
          <ac:chgData name="Sudvarg, Marion" userId="2bb9b31b-5f3c-4f72-8e1f-41eb276ee9c6" providerId="ADAL" clId="{DA68CE51-3AE1-4208-A4DB-6811AC875B11}" dt="2023-04-11T07:03:26.666" v="9551" actId="1076"/>
          <ac:spMkLst>
            <pc:docMk/>
            <pc:sldMk cId="416494738" sldId="362"/>
            <ac:spMk id="7" creationId="{B31010D4-8424-54B2-361D-37DF35C9B6CF}"/>
          </ac:spMkLst>
        </pc:spChg>
        <pc:spChg chg="add mod">
          <ac:chgData name="Sudvarg, Marion" userId="2bb9b31b-5f3c-4f72-8e1f-41eb276ee9c6" providerId="ADAL" clId="{DA68CE51-3AE1-4208-A4DB-6811AC875B11}" dt="2023-04-11T12:23:40.532" v="15681" actId="1035"/>
          <ac:spMkLst>
            <pc:docMk/>
            <pc:sldMk cId="416494738" sldId="362"/>
            <ac:spMk id="14" creationId="{64EAE675-C3EC-0D90-2B4F-5A4448E05B69}"/>
          </ac:spMkLst>
        </pc:spChg>
        <pc:spChg chg="add mod">
          <ac:chgData name="Sudvarg, Marion" userId="2bb9b31b-5f3c-4f72-8e1f-41eb276ee9c6" providerId="ADAL" clId="{DA68CE51-3AE1-4208-A4DB-6811AC875B11}" dt="2023-04-11T07:22:03.764" v="9842" actId="164"/>
          <ac:spMkLst>
            <pc:docMk/>
            <pc:sldMk cId="416494738" sldId="362"/>
            <ac:spMk id="16" creationId="{1565A2E3-DE55-E58A-32A2-CEA9A8C4D53D}"/>
          </ac:spMkLst>
        </pc:spChg>
        <pc:spChg chg="add mod">
          <ac:chgData name="Sudvarg, Marion" userId="2bb9b31b-5f3c-4f72-8e1f-41eb276ee9c6" providerId="ADAL" clId="{DA68CE51-3AE1-4208-A4DB-6811AC875B11}" dt="2023-04-11T07:21:59.101" v="9841" actId="164"/>
          <ac:spMkLst>
            <pc:docMk/>
            <pc:sldMk cId="416494738" sldId="362"/>
            <ac:spMk id="17" creationId="{F1E63D7B-BDAD-A8C9-C078-D2917F4EF0DA}"/>
          </ac:spMkLst>
        </pc:spChg>
        <pc:spChg chg="add mod">
          <ac:chgData name="Sudvarg, Marion" userId="2bb9b31b-5f3c-4f72-8e1f-41eb276ee9c6" providerId="ADAL" clId="{DA68CE51-3AE1-4208-A4DB-6811AC875B11}" dt="2023-04-11T07:21:55.017" v="9840" actId="164"/>
          <ac:spMkLst>
            <pc:docMk/>
            <pc:sldMk cId="416494738" sldId="362"/>
            <ac:spMk id="18" creationId="{BF2565AE-68A9-629A-6E94-833EAB25884A}"/>
          </ac:spMkLst>
        </pc:spChg>
        <pc:spChg chg="add mod">
          <ac:chgData name="Sudvarg, Marion" userId="2bb9b31b-5f3c-4f72-8e1f-41eb276ee9c6" providerId="ADAL" clId="{DA68CE51-3AE1-4208-A4DB-6811AC875B11}" dt="2023-04-11T12:24:23.302" v="15686" actId="1038"/>
          <ac:spMkLst>
            <pc:docMk/>
            <pc:sldMk cId="416494738" sldId="362"/>
            <ac:spMk id="24" creationId="{4D261FD9-486D-E7C5-6E69-388268169080}"/>
          </ac:spMkLst>
        </pc:s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15" creationId="{B31EFD37-FE04-8258-C3FF-7342553B5F8E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19" creationId="{239321E6-CB4B-EA80-DD51-C2A800526E39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20" creationId="{9EFDF630-8D68-7E4F-92D3-CCA312CCDB3B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21" creationId="{77571B81-584E-69D3-2885-8DFF15B315F8}"/>
          </ac:grpSpMkLst>
        </pc:grpChg>
        <pc:grpChg chg="add mod">
          <ac:chgData name="Sudvarg, Marion" userId="2bb9b31b-5f3c-4f72-8e1f-41eb276ee9c6" providerId="ADAL" clId="{DA68CE51-3AE1-4208-A4DB-6811AC875B11}" dt="2023-04-11T12:23:18.296" v="15675" actId="1035"/>
          <ac:grpSpMkLst>
            <pc:docMk/>
            <pc:sldMk cId="416494738" sldId="362"/>
            <ac:grpSpMk id="25" creationId="{D99B4158-791A-34CB-CC76-DA29524F0717}"/>
          </ac:grpSpMkLst>
        </pc:grpChg>
        <pc:grpChg chg="add mod">
          <ac:chgData name="Sudvarg, Marion" userId="2bb9b31b-5f3c-4f72-8e1f-41eb276ee9c6" providerId="ADAL" clId="{DA68CE51-3AE1-4208-A4DB-6811AC875B11}" dt="2023-04-11T12:23:18.296" v="15675" actId="1035"/>
          <ac:grpSpMkLst>
            <pc:docMk/>
            <pc:sldMk cId="416494738" sldId="362"/>
            <ac:grpSpMk id="26" creationId="{B37CB4BC-01DE-448A-8311-C54B218A5854}"/>
          </ac:grpSpMkLst>
        </pc:grpChg>
        <pc:picChg chg="add del mod">
          <ac:chgData name="Sudvarg, Marion" userId="2bb9b31b-5f3c-4f72-8e1f-41eb276ee9c6" providerId="ADAL" clId="{DA68CE51-3AE1-4208-A4DB-6811AC875B11}" dt="2023-04-11T07:03:59.203" v="9553"/>
          <ac:picMkLst>
            <pc:docMk/>
            <pc:sldMk cId="416494738" sldId="362"/>
            <ac:picMk id="9" creationId="{5945AE0C-C066-2807-F986-461008B15B12}"/>
          </ac:picMkLst>
        </pc:picChg>
        <pc:picChg chg="add mod">
          <ac:chgData name="Sudvarg, Marion" userId="2bb9b31b-5f3c-4f72-8e1f-41eb276ee9c6" providerId="ADAL" clId="{DA68CE51-3AE1-4208-A4DB-6811AC875B11}" dt="2023-04-11T12:23:40.532" v="15681" actId="1035"/>
          <ac:picMkLst>
            <pc:docMk/>
            <pc:sldMk cId="416494738" sldId="362"/>
            <ac:picMk id="10" creationId="{AB195850-A3CB-9611-56AA-38D8901179B4}"/>
          </ac:picMkLst>
        </pc:picChg>
        <pc:picChg chg="add mod">
          <ac:chgData name="Sudvarg, Marion" userId="2bb9b31b-5f3c-4f72-8e1f-41eb276ee9c6" providerId="ADAL" clId="{DA68CE51-3AE1-4208-A4DB-6811AC875B11}" dt="2023-04-11T07:21:59.101" v="9841" actId="164"/>
          <ac:picMkLst>
            <pc:docMk/>
            <pc:sldMk cId="416494738" sldId="362"/>
            <ac:picMk id="11" creationId="{4176C148-622B-CCAF-6188-E338A422EC64}"/>
          </ac:picMkLst>
        </pc:picChg>
        <pc:picChg chg="add mod">
          <ac:chgData name="Sudvarg, Marion" userId="2bb9b31b-5f3c-4f72-8e1f-41eb276ee9c6" providerId="ADAL" clId="{DA68CE51-3AE1-4208-A4DB-6811AC875B11}" dt="2023-04-11T07:22:03.764" v="9842" actId="164"/>
          <ac:picMkLst>
            <pc:docMk/>
            <pc:sldMk cId="416494738" sldId="362"/>
            <ac:picMk id="12" creationId="{267D1575-5BE4-0DCB-DC4E-005B73598885}"/>
          </ac:picMkLst>
        </pc:picChg>
        <pc:picChg chg="add mod">
          <ac:chgData name="Sudvarg, Marion" userId="2bb9b31b-5f3c-4f72-8e1f-41eb276ee9c6" providerId="ADAL" clId="{DA68CE51-3AE1-4208-A4DB-6811AC875B11}" dt="2023-04-11T07:21:55.017" v="9840" actId="164"/>
          <ac:picMkLst>
            <pc:docMk/>
            <pc:sldMk cId="416494738" sldId="362"/>
            <ac:picMk id="13" creationId="{9FC667A5-1B8B-4652-1F60-EAACAB7FC0E5}"/>
          </ac:picMkLst>
        </pc:picChg>
        <pc:picChg chg="add mod">
          <ac:chgData name="Sudvarg, Marion" userId="2bb9b31b-5f3c-4f72-8e1f-41eb276ee9c6" providerId="ADAL" clId="{DA68CE51-3AE1-4208-A4DB-6811AC875B11}" dt="2023-04-11T07:26:58.294" v="9905" actId="164"/>
          <ac:picMkLst>
            <pc:docMk/>
            <pc:sldMk cId="416494738" sldId="362"/>
            <ac:picMk id="23" creationId="{76CB2DF1-D05A-C132-AA65-7EBE0D1AB053}"/>
          </ac:picMkLst>
        </pc:picChg>
      </pc:sldChg>
      <pc:sldChg chg="addSp delSp modSp add mod delAnim modAnim">
        <pc:chgData name="Sudvarg, Marion" userId="2bb9b31b-5f3c-4f72-8e1f-41eb276ee9c6" providerId="ADAL" clId="{DA68CE51-3AE1-4208-A4DB-6811AC875B11}" dt="2023-04-11T07:18:59.170" v="9765" actId="1076"/>
        <pc:sldMkLst>
          <pc:docMk/>
          <pc:sldMk cId="4082363104" sldId="363"/>
        </pc:sldMkLst>
        <pc:spChg chg="mod">
          <ac:chgData name="Sudvarg, Marion" userId="2bb9b31b-5f3c-4f72-8e1f-41eb276ee9c6" providerId="ADAL" clId="{DA68CE51-3AE1-4208-A4DB-6811AC875B11}" dt="2023-04-11T07:05:31.593" v="9599" actId="20577"/>
          <ac:spMkLst>
            <pc:docMk/>
            <pc:sldMk cId="4082363104" sldId="363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5:44.117" v="9600" actId="478"/>
          <ac:spMkLst>
            <pc:docMk/>
            <pc:sldMk cId="4082363104" sldId="363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6:09.662" v="9602" actId="164"/>
          <ac:spMkLst>
            <pc:docMk/>
            <pc:sldMk cId="4082363104" sldId="363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5:59.032" v="9601" actId="478"/>
          <ac:spMkLst>
            <pc:docMk/>
            <pc:sldMk cId="4082363104" sldId="363"/>
            <ac:spMk id="9" creationId="{112B2867-089F-C947-3D1B-CF5502912730}"/>
          </ac:spMkLst>
        </pc:spChg>
        <pc:spChg chg="add mod">
          <ac:chgData name="Sudvarg, Marion" userId="2bb9b31b-5f3c-4f72-8e1f-41eb276ee9c6" providerId="ADAL" clId="{DA68CE51-3AE1-4208-A4DB-6811AC875B11}" dt="2023-04-11T07:18:59.170" v="9765" actId="1076"/>
          <ac:spMkLst>
            <pc:docMk/>
            <pc:sldMk cId="4082363104" sldId="363"/>
            <ac:spMk id="11" creationId="{177E4E13-1249-7403-F527-915DD122F06C}"/>
          </ac:spMkLst>
        </pc:spChg>
        <pc:grpChg chg="add mod">
          <ac:chgData name="Sudvarg, Marion" userId="2bb9b31b-5f3c-4f72-8e1f-41eb276ee9c6" providerId="ADAL" clId="{DA68CE51-3AE1-4208-A4DB-6811AC875B11}" dt="2023-04-11T07:06:43.581" v="9609" actId="1076"/>
          <ac:grpSpMkLst>
            <pc:docMk/>
            <pc:sldMk cId="4082363104" sldId="363"/>
            <ac:grpSpMk id="10" creationId="{4990C5A9-2897-4960-382C-35C74560CAC7}"/>
          </ac:grpSpMkLst>
        </pc:grpChg>
        <pc:picChg chg="mod">
          <ac:chgData name="Sudvarg, Marion" userId="2bb9b31b-5f3c-4f72-8e1f-41eb276ee9c6" providerId="ADAL" clId="{DA68CE51-3AE1-4208-A4DB-6811AC875B11}" dt="2023-04-11T07:06:34.966" v="9608" actId="1076"/>
          <ac:picMkLst>
            <pc:docMk/>
            <pc:sldMk cId="4082363104" sldId="363"/>
            <ac:picMk id="6" creationId="{4E4FA47E-45E9-B613-F4CD-054DFA4E8726}"/>
          </ac:picMkLst>
        </pc:picChg>
        <pc:cxnChg chg="add mod">
          <ac:chgData name="Sudvarg, Marion" userId="2bb9b31b-5f3c-4f72-8e1f-41eb276ee9c6" providerId="ADAL" clId="{DA68CE51-3AE1-4208-A4DB-6811AC875B11}" dt="2023-04-11T07:18:59.170" v="9765" actId="1076"/>
          <ac:cxnSpMkLst>
            <pc:docMk/>
            <pc:sldMk cId="4082363104" sldId="363"/>
            <ac:cxnSpMk id="13" creationId="{47BEA683-00B5-6AB2-15A9-59578224B931}"/>
          </ac:cxnSpMkLst>
        </pc:cxnChg>
      </pc:sldChg>
      <pc:sldChg chg="addSp delSp modSp add mod">
        <pc:chgData name="Sudvarg, Marion" userId="2bb9b31b-5f3c-4f72-8e1f-41eb276ee9c6" providerId="ADAL" clId="{DA68CE51-3AE1-4208-A4DB-6811AC875B11}" dt="2023-04-11T07:07:36.421" v="9630"/>
        <pc:sldMkLst>
          <pc:docMk/>
          <pc:sldMk cId="838376596" sldId="364"/>
        </pc:sldMkLst>
        <pc:spChg chg="mod">
          <ac:chgData name="Sudvarg, Marion" userId="2bb9b31b-5f3c-4f72-8e1f-41eb276ee9c6" providerId="ADAL" clId="{DA68CE51-3AE1-4208-A4DB-6811AC875B11}" dt="2023-04-11T07:07:36.421" v="9630"/>
          <ac:spMkLst>
            <pc:docMk/>
            <pc:sldMk cId="838376596" sldId="364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6:54.495" v="9611" actId="478"/>
          <ac:spMkLst>
            <pc:docMk/>
            <pc:sldMk cId="838376596" sldId="364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7:26.514" v="9629" actId="20577"/>
          <ac:spMkLst>
            <pc:docMk/>
            <pc:sldMk cId="838376596" sldId="364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6:55.715" v="9612" actId="478"/>
          <ac:spMkLst>
            <pc:docMk/>
            <pc:sldMk cId="838376596" sldId="364"/>
            <ac:spMk id="9" creationId="{A13250C4-D0BA-6843-70FB-0C99A3A3A7B3}"/>
          </ac:spMkLst>
        </pc:spChg>
        <pc:spChg chg="mod">
          <ac:chgData name="Sudvarg, Marion" userId="2bb9b31b-5f3c-4f72-8e1f-41eb276ee9c6" providerId="ADAL" clId="{DA68CE51-3AE1-4208-A4DB-6811AC875B11}" dt="2023-04-11T07:06:52.750" v="9610" actId="164"/>
          <ac:spMkLst>
            <pc:docMk/>
            <pc:sldMk cId="838376596" sldId="364"/>
            <ac:spMk id="12" creationId="{1F948B3A-5367-3497-E985-F03F0D131EAD}"/>
          </ac:spMkLst>
        </pc:spChg>
        <pc:grpChg chg="add mod">
          <ac:chgData name="Sudvarg, Marion" userId="2bb9b31b-5f3c-4f72-8e1f-41eb276ee9c6" providerId="ADAL" clId="{DA68CE51-3AE1-4208-A4DB-6811AC875B11}" dt="2023-04-11T07:07:03.618" v="9613" actId="1076"/>
          <ac:grpSpMkLst>
            <pc:docMk/>
            <pc:sldMk cId="838376596" sldId="364"/>
            <ac:grpSpMk id="6" creationId="{B4589731-DB1F-AAC0-BAD6-1BBD49E0C513}"/>
          </ac:grpSpMkLst>
        </pc:grpChg>
        <pc:picChg chg="mod">
          <ac:chgData name="Sudvarg, Marion" userId="2bb9b31b-5f3c-4f72-8e1f-41eb276ee9c6" providerId="ADAL" clId="{DA68CE51-3AE1-4208-A4DB-6811AC875B11}" dt="2023-04-11T07:06:52.750" v="9610" actId="164"/>
          <ac:picMkLst>
            <pc:docMk/>
            <pc:sldMk cId="838376596" sldId="364"/>
            <ac:picMk id="10" creationId="{08981A2B-A65C-6262-2B99-F4BED3031BA7}"/>
          </ac:picMkLst>
        </pc:picChg>
        <pc:cxnChg chg="mod">
          <ac:chgData name="Sudvarg, Marion" userId="2bb9b31b-5f3c-4f72-8e1f-41eb276ee9c6" providerId="ADAL" clId="{DA68CE51-3AE1-4208-A4DB-6811AC875B11}" dt="2023-04-11T07:06:52.750" v="9610" actId="164"/>
          <ac:cxnSpMkLst>
            <pc:docMk/>
            <pc:sldMk cId="838376596" sldId="364"/>
            <ac:cxnSpMk id="11" creationId="{712AF7D8-F45C-EB5E-27A2-8ED3AFBF931D}"/>
          </ac:cxnSpMkLst>
        </pc:cxnChg>
      </pc:sldChg>
      <pc:sldChg chg="addSp delSp modSp add mod">
        <pc:chgData name="Sudvarg, Marion" userId="2bb9b31b-5f3c-4f72-8e1f-41eb276ee9c6" providerId="ADAL" clId="{DA68CE51-3AE1-4208-A4DB-6811AC875B11}" dt="2023-04-11T07:08:03.240" v="9647" actId="1076"/>
        <pc:sldMkLst>
          <pc:docMk/>
          <pc:sldMk cId="2995163309" sldId="365"/>
        </pc:sldMkLst>
        <pc:spChg chg="mod">
          <ac:chgData name="Sudvarg, Marion" userId="2bb9b31b-5f3c-4f72-8e1f-41eb276ee9c6" providerId="ADAL" clId="{DA68CE51-3AE1-4208-A4DB-6811AC875B11}" dt="2023-04-11T07:07:40.141" v="9631"/>
          <ac:spMkLst>
            <pc:docMk/>
            <pc:sldMk cId="2995163309" sldId="365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7:20.586" v="9614" actId="478"/>
          <ac:spMkLst>
            <pc:docMk/>
            <pc:sldMk cId="2995163309" sldId="365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7:52.529" v="9646" actId="164"/>
          <ac:spMkLst>
            <pc:docMk/>
            <pc:sldMk cId="2995163309" sldId="365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7:22.502" v="9615" actId="478"/>
          <ac:spMkLst>
            <pc:docMk/>
            <pc:sldMk cId="2995163309" sldId="365"/>
            <ac:spMk id="8" creationId="{489F0127-5AE7-1E88-ADE1-494A3A294B94}"/>
          </ac:spMkLst>
        </pc:spChg>
        <pc:spChg chg="mod">
          <ac:chgData name="Sudvarg, Marion" userId="2bb9b31b-5f3c-4f72-8e1f-41eb276ee9c6" providerId="ADAL" clId="{DA68CE51-3AE1-4208-A4DB-6811AC875B11}" dt="2023-04-11T07:07:52.529" v="9646" actId="164"/>
          <ac:spMkLst>
            <pc:docMk/>
            <pc:sldMk cId="2995163309" sldId="365"/>
            <ac:spMk id="11" creationId="{8639BF39-8CA2-D014-A1B5-CE87FEC58CCE}"/>
          </ac:spMkLst>
        </pc:spChg>
        <pc:grpChg chg="add mod">
          <ac:chgData name="Sudvarg, Marion" userId="2bb9b31b-5f3c-4f72-8e1f-41eb276ee9c6" providerId="ADAL" clId="{DA68CE51-3AE1-4208-A4DB-6811AC875B11}" dt="2023-04-11T07:08:03.240" v="9647" actId="1076"/>
          <ac:grpSpMkLst>
            <pc:docMk/>
            <pc:sldMk cId="2995163309" sldId="365"/>
            <ac:grpSpMk id="12" creationId="{0D18D506-8BD9-191B-9F5A-A85D39042B65}"/>
          </ac:grpSpMkLst>
        </pc:grpChg>
        <pc:picChg chg="mod">
          <ac:chgData name="Sudvarg, Marion" userId="2bb9b31b-5f3c-4f72-8e1f-41eb276ee9c6" providerId="ADAL" clId="{DA68CE51-3AE1-4208-A4DB-6811AC875B11}" dt="2023-04-11T07:07:52.529" v="9646" actId="164"/>
          <ac:picMkLst>
            <pc:docMk/>
            <pc:sldMk cId="2995163309" sldId="365"/>
            <ac:picMk id="9" creationId="{D2A0CA2C-6550-C292-5DAD-19A4ADF9D60F}"/>
          </ac:picMkLst>
        </pc:picChg>
        <pc:cxnChg chg="mod">
          <ac:chgData name="Sudvarg, Marion" userId="2bb9b31b-5f3c-4f72-8e1f-41eb276ee9c6" providerId="ADAL" clId="{DA68CE51-3AE1-4208-A4DB-6811AC875B11}" dt="2023-04-11T07:07:52.529" v="9646" actId="164"/>
          <ac:cxnSpMkLst>
            <pc:docMk/>
            <pc:sldMk cId="2995163309" sldId="365"/>
            <ac:cxnSpMk id="10" creationId="{44B59377-829E-2BD7-B1AA-F250563B7A15}"/>
          </ac:cxnSpMkLst>
        </pc:cxnChg>
      </pc:sldChg>
      <pc:sldChg chg="addSp delSp modSp add mod addAnim delAnim">
        <pc:chgData name="Sudvarg, Marion" userId="2bb9b31b-5f3c-4f72-8e1f-41eb276ee9c6" providerId="ADAL" clId="{DA68CE51-3AE1-4208-A4DB-6811AC875B11}" dt="2023-04-11T07:10:59.126" v="9699" actId="478"/>
        <pc:sldMkLst>
          <pc:docMk/>
          <pc:sldMk cId="4023649785" sldId="366"/>
        </pc:sldMkLst>
        <pc:spChg chg="del mod">
          <ac:chgData name="Sudvarg, Marion" userId="2bb9b31b-5f3c-4f72-8e1f-41eb276ee9c6" providerId="ADAL" clId="{DA68CE51-3AE1-4208-A4DB-6811AC875B11}" dt="2023-04-11T07:08:55.768" v="9672" actId="478"/>
          <ac:spMkLst>
            <pc:docMk/>
            <pc:sldMk cId="4023649785" sldId="366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8:10.744" v="9648" actId="478"/>
          <ac:spMkLst>
            <pc:docMk/>
            <pc:sldMk cId="4023649785" sldId="366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8:37.790" v="9670" actId="164"/>
          <ac:spMkLst>
            <pc:docMk/>
            <pc:sldMk cId="4023649785" sldId="366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10:59.126" v="9699" actId="478"/>
          <ac:spMkLst>
            <pc:docMk/>
            <pc:sldMk cId="4023649785" sldId="366"/>
            <ac:spMk id="8" creationId="{65CFA3F2-EF46-E2A5-3255-91147E9AE4C8}"/>
          </ac:spMkLst>
        </pc:spChg>
        <pc:spChg chg="mod">
          <ac:chgData name="Sudvarg, Marion" userId="2bb9b31b-5f3c-4f72-8e1f-41eb276ee9c6" providerId="ADAL" clId="{DA68CE51-3AE1-4208-A4DB-6811AC875B11}" dt="2023-04-11T07:09:23.893" v="9679" actId="1076"/>
          <ac:spMkLst>
            <pc:docMk/>
            <pc:sldMk cId="4023649785" sldId="366"/>
            <ac:spMk id="11" creationId="{9CF5D7A6-081C-870D-D085-29F41026CE44}"/>
          </ac:spMkLst>
        </pc:spChg>
        <pc:spChg chg="add del mod">
          <ac:chgData name="Sudvarg, Marion" userId="2bb9b31b-5f3c-4f72-8e1f-41eb276ee9c6" providerId="ADAL" clId="{DA68CE51-3AE1-4208-A4DB-6811AC875B11}" dt="2023-04-11T07:08:12.662" v="9649" actId="478"/>
          <ac:spMkLst>
            <pc:docMk/>
            <pc:sldMk cId="4023649785" sldId="366"/>
            <ac:spMk id="12" creationId="{4789BEB6-A54F-2042-F36B-FC795F72A180}"/>
          </ac:spMkLst>
        </pc:spChg>
        <pc:spChg chg="add del mod">
          <ac:chgData name="Sudvarg, Marion" userId="2bb9b31b-5f3c-4f72-8e1f-41eb276ee9c6" providerId="ADAL" clId="{DA68CE51-3AE1-4208-A4DB-6811AC875B11}" dt="2023-04-11T07:08:58.274" v="9674" actId="478"/>
          <ac:spMkLst>
            <pc:docMk/>
            <pc:sldMk cId="4023649785" sldId="366"/>
            <ac:spMk id="16" creationId="{D843F27C-85BA-ABC0-C055-9831D6A45923}"/>
          </ac:spMkLst>
        </pc:spChg>
        <pc:spChg chg="add mod">
          <ac:chgData name="Sudvarg, Marion" userId="2bb9b31b-5f3c-4f72-8e1f-41eb276ee9c6" providerId="ADAL" clId="{DA68CE51-3AE1-4208-A4DB-6811AC875B11}" dt="2023-04-11T07:08:56.062" v="9673"/>
          <ac:spMkLst>
            <pc:docMk/>
            <pc:sldMk cId="4023649785" sldId="366"/>
            <ac:spMk id="17" creationId="{EAB27086-C21D-E4D8-9F92-B24632495F2A}"/>
          </ac:spMkLst>
        </pc:spChg>
        <pc:grpChg chg="add mod">
          <ac:chgData name="Sudvarg, Marion" userId="2bb9b31b-5f3c-4f72-8e1f-41eb276ee9c6" providerId="ADAL" clId="{DA68CE51-3AE1-4208-A4DB-6811AC875B11}" dt="2023-04-11T07:08:30.519" v="9669" actId="164"/>
          <ac:grpSpMkLst>
            <pc:docMk/>
            <pc:sldMk cId="4023649785" sldId="366"/>
            <ac:grpSpMk id="13" creationId="{B0562BA3-D350-CF28-DAD5-73D624A73C68}"/>
          </ac:grpSpMkLst>
        </pc:grpChg>
        <pc:grpChg chg="add del mod">
          <ac:chgData name="Sudvarg, Marion" userId="2bb9b31b-5f3c-4f72-8e1f-41eb276ee9c6" providerId="ADAL" clId="{DA68CE51-3AE1-4208-A4DB-6811AC875B11}" dt="2023-04-11T07:10:56.946" v="9697" actId="478"/>
          <ac:grpSpMkLst>
            <pc:docMk/>
            <pc:sldMk cId="4023649785" sldId="366"/>
            <ac:grpSpMk id="14" creationId="{1F469C0A-1200-AC2F-E681-D687EB052D35}"/>
          </ac:grpSpMkLst>
        </pc:grpChg>
        <pc:picChg chg="mod">
          <ac:chgData name="Sudvarg, Marion" userId="2bb9b31b-5f3c-4f72-8e1f-41eb276ee9c6" providerId="ADAL" clId="{DA68CE51-3AE1-4208-A4DB-6811AC875B11}" dt="2023-04-11T07:08:37.790" v="9670" actId="164"/>
          <ac:picMkLst>
            <pc:docMk/>
            <pc:sldMk cId="4023649785" sldId="366"/>
            <ac:picMk id="9" creationId="{9015FEB5-3EFE-1037-1E4D-8519A89C486D}"/>
          </ac:picMkLst>
        </pc:picChg>
        <pc:cxnChg chg="mod">
          <ac:chgData name="Sudvarg, Marion" userId="2bb9b31b-5f3c-4f72-8e1f-41eb276ee9c6" providerId="ADAL" clId="{DA68CE51-3AE1-4208-A4DB-6811AC875B11}" dt="2023-04-11T07:10:56.946" v="9697" actId="478"/>
          <ac:cxnSpMkLst>
            <pc:docMk/>
            <pc:sldMk cId="4023649785" sldId="366"/>
            <ac:cxnSpMk id="10" creationId="{66D1269A-AF7F-5EF3-67F5-1DD8D598F3DB}"/>
          </ac:cxnSpMkLst>
        </pc:cxnChg>
      </pc:sldChg>
      <pc:sldChg chg="modSp new del mod">
        <pc:chgData name="Sudvarg, Marion" userId="2bb9b31b-5f3c-4f72-8e1f-41eb276ee9c6" providerId="ADAL" clId="{DA68CE51-3AE1-4208-A4DB-6811AC875B11}" dt="2023-04-11T07:10:43.257" v="9694" actId="47"/>
        <pc:sldMkLst>
          <pc:docMk/>
          <pc:sldMk cId="2409260670" sldId="367"/>
        </pc:sldMkLst>
        <pc:spChg chg="mod">
          <ac:chgData name="Sudvarg, Marion" userId="2bb9b31b-5f3c-4f72-8e1f-41eb276ee9c6" providerId="ADAL" clId="{DA68CE51-3AE1-4208-A4DB-6811AC875B11}" dt="2023-04-11T07:10:37.610" v="9692" actId="27636"/>
          <ac:spMkLst>
            <pc:docMk/>
            <pc:sldMk cId="2409260670" sldId="367"/>
            <ac:spMk id="2" creationId="{F4CFD9E9-E89C-D704-5B90-466D857D55A3}"/>
          </ac:spMkLst>
        </pc:spChg>
      </pc:sldChg>
      <pc:sldChg chg="addSp delSp modSp add mod modAnim">
        <pc:chgData name="Sudvarg, Marion" userId="2bb9b31b-5f3c-4f72-8e1f-41eb276ee9c6" providerId="ADAL" clId="{DA68CE51-3AE1-4208-A4DB-6811AC875B11}" dt="2023-04-11T07:17:25.261" v="9731" actId="207"/>
        <pc:sldMkLst>
          <pc:docMk/>
          <pc:sldMk cId="2657198959" sldId="368"/>
        </pc:sldMkLst>
        <pc:spChg chg="mod ord">
          <ac:chgData name="Sudvarg, Marion" userId="2bb9b31b-5f3c-4f72-8e1f-41eb276ee9c6" providerId="ADAL" clId="{DA68CE51-3AE1-4208-A4DB-6811AC875B11}" dt="2023-04-11T07:17:25.261" v="9731" actId="207"/>
          <ac:spMkLst>
            <pc:docMk/>
            <pc:sldMk cId="2657198959" sldId="368"/>
            <ac:spMk id="8" creationId="{65CFA3F2-EF46-E2A5-3255-91147E9AE4C8}"/>
          </ac:spMkLst>
        </pc:spChg>
        <pc:spChg chg="del">
          <ac:chgData name="Sudvarg, Marion" userId="2bb9b31b-5f3c-4f72-8e1f-41eb276ee9c6" providerId="ADAL" clId="{DA68CE51-3AE1-4208-A4DB-6811AC875B11}" dt="2023-04-11T07:13:59.364" v="9705" actId="478"/>
          <ac:spMkLst>
            <pc:docMk/>
            <pc:sldMk cId="2657198959" sldId="368"/>
            <ac:spMk id="17" creationId="{EAB27086-C21D-E4D8-9F92-B24632495F2A}"/>
          </ac:spMkLst>
        </pc:spChg>
        <pc:grpChg chg="del">
          <ac:chgData name="Sudvarg, Marion" userId="2bb9b31b-5f3c-4f72-8e1f-41eb276ee9c6" providerId="ADAL" clId="{DA68CE51-3AE1-4208-A4DB-6811AC875B11}" dt="2023-04-11T07:11:00.295" v="9700" actId="478"/>
          <ac:grpSpMkLst>
            <pc:docMk/>
            <pc:sldMk cId="2657198959" sldId="368"/>
            <ac:grpSpMk id="14" creationId="{1F469C0A-1200-AC2F-E681-D687EB052D35}"/>
          </ac:grpSpMkLst>
        </pc:grpChg>
        <pc:picChg chg="add mod">
          <ac:chgData name="Sudvarg, Marion" userId="2bb9b31b-5f3c-4f72-8e1f-41eb276ee9c6" providerId="ADAL" clId="{DA68CE51-3AE1-4208-A4DB-6811AC875B11}" dt="2023-04-11T07:14:24.388" v="9709" actId="14100"/>
          <ac:picMkLst>
            <pc:docMk/>
            <pc:sldMk cId="2657198959" sldId="368"/>
            <ac:picMk id="2" creationId="{73BB4405-962B-7C46-4AC8-BB7FAC000FBC}"/>
          </ac:picMkLst>
        </pc:picChg>
        <pc:cxnChg chg="mod">
          <ac:chgData name="Sudvarg, Marion" userId="2bb9b31b-5f3c-4f72-8e1f-41eb276ee9c6" providerId="ADAL" clId="{DA68CE51-3AE1-4208-A4DB-6811AC875B11}" dt="2023-04-11T07:11:00.295" v="9700" actId="478"/>
          <ac:cxnSpMkLst>
            <pc:docMk/>
            <pc:sldMk cId="2657198959" sldId="368"/>
            <ac:cxnSpMk id="10" creationId="{66D1269A-AF7F-5EF3-67F5-1DD8D598F3DB}"/>
          </ac:cxnSpMkLst>
        </pc:cxnChg>
      </pc:sldChg>
      <pc:sldChg chg="modSp add mod ord modAnim">
        <pc:chgData name="Sudvarg, Marion" userId="2bb9b31b-5f3c-4f72-8e1f-41eb276ee9c6" providerId="ADAL" clId="{DA68CE51-3AE1-4208-A4DB-6811AC875B11}" dt="2023-04-11T12:40:13.851" v="16324"/>
        <pc:sldMkLst>
          <pc:docMk/>
          <pc:sldMk cId="2127463703" sldId="369"/>
        </pc:sldMkLst>
        <pc:spChg chg="mod">
          <ac:chgData name="Sudvarg, Marion" userId="2bb9b31b-5f3c-4f72-8e1f-41eb276ee9c6" providerId="ADAL" clId="{DA68CE51-3AE1-4208-A4DB-6811AC875B11}" dt="2023-04-11T07:43:14.563" v="10305" actId="207"/>
          <ac:spMkLst>
            <pc:docMk/>
            <pc:sldMk cId="2127463703" sldId="369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0:51:12.579" v="11286" actId="20577"/>
          <ac:spMkLst>
            <pc:docMk/>
            <pc:sldMk cId="2127463703" sldId="369"/>
            <ac:spMk id="8" creationId="{258EA0FE-FE3A-8823-E4D4-B4BCA6482A71}"/>
          </ac:spMkLst>
        </pc:spChg>
      </pc:sldChg>
      <pc:sldChg chg="add del">
        <pc:chgData name="Sudvarg, Marion" userId="2bb9b31b-5f3c-4f72-8e1f-41eb276ee9c6" providerId="ADAL" clId="{DA68CE51-3AE1-4208-A4DB-6811AC875B11}" dt="2023-04-11T10:14:22.727" v="10322" actId="2890"/>
        <pc:sldMkLst>
          <pc:docMk/>
          <pc:sldMk cId="853953259" sldId="370"/>
        </pc:sldMkLst>
      </pc:sldChg>
      <pc:sldChg chg="add ord modAnim">
        <pc:chgData name="Sudvarg, Marion" userId="2bb9b31b-5f3c-4f72-8e1f-41eb276ee9c6" providerId="ADAL" clId="{DA68CE51-3AE1-4208-A4DB-6811AC875B11}" dt="2023-04-12T03:23:20.226" v="16468"/>
        <pc:sldMkLst>
          <pc:docMk/>
          <pc:sldMk cId="3415822576" sldId="370"/>
        </pc:sldMkLst>
      </pc:sldChg>
      <pc:sldChg chg="addSp delSp modSp add mod delAnim modAnim">
        <pc:chgData name="Sudvarg, Marion" userId="2bb9b31b-5f3c-4f72-8e1f-41eb276ee9c6" providerId="ADAL" clId="{DA68CE51-3AE1-4208-A4DB-6811AC875B11}" dt="2023-04-11T12:43:49.462" v="16362"/>
        <pc:sldMkLst>
          <pc:docMk/>
          <pc:sldMk cId="1050211377" sldId="371"/>
        </pc:sldMkLst>
        <pc:spChg chg="add del mod">
          <ac:chgData name="Sudvarg, Marion" userId="2bb9b31b-5f3c-4f72-8e1f-41eb276ee9c6" providerId="ADAL" clId="{DA68CE51-3AE1-4208-A4DB-6811AC875B11}" dt="2023-04-11T11:44:29.992" v="13361" actId="478"/>
          <ac:spMkLst>
            <pc:docMk/>
            <pc:sldMk cId="1050211377" sldId="371"/>
            <ac:spMk id="3" creationId="{B2FB67A5-2C86-E7D2-4604-F0F53B62269B}"/>
          </ac:spMkLst>
        </pc:spChg>
        <pc:spChg chg="mod">
          <ac:chgData name="Sudvarg, Marion" userId="2bb9b31b-5f3c-4f72-8e1f-41eb276ee9c6" providerId="ADAL" clId="{DA68CE51-3AE1-4208-A4DB-6811AC875B11}" dt="2023-04-11T11:44:26.902" v="13360" actId="20577"/>
          <ac:spMkLst>
            <pc:docMk/>
            <pc:sldMk cId="1050211377" sldId="371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7:23.747" v="14405" actId="20577"/>
          <ac:spMkLst>
            <pc:docMk/>
            <pc:sldMk cId="1050211377" sldId="371"/>
            <ac:spMk id="8" creationId="{258EA0FE-FE3A-8823-E4D4-B4BCA6482A71}"/>
          </ac:spMkLst>
        </pc:spChg>
        <pc:spChg chg="mod topLvl">
          <ac:chgData name="Sudvarg, Marion" userId="2bb9b31b-5f3c-4f72-8e1f-41eb276ee9c6" providerId="ADAL" clId="{DA68CE51-3AE1-4208-A4DB-6811AC875B11}" dt="2023-04-11T10:35:02.994" v="10888" actId="164"/>
          <ac:spMkLst>
            <pc:docMk/>
            <pc:sldMk cId="1050211377" sldId="371"/>
            <ac:spMk id="9" creationId="{D4EB1EF0-2595-1B71-528F-01FC7FABBC05}"/>
          </ac:spMkLst>
        </pc:spChg>
        <pc:grpChg chg="del">
          <ac:chgData name="Sudvarg, Marion" userId="2bb9b31b-5f3c-4f72-8e1f-41eb276ee9c6" providerId="ADAL" clId="{DA68CE51-3AE1-4208-A4DB-6811AC875B11}" dt="2023-04-11T10:34:45.013" v="10884" actId="478"/>
          <ac:grpSpMkLst>
            <pc:docMk/>
            <pc:sldMk cId="1050211377" sldId="371"/>
            <ac:grpSpMk id="3" creationId="{EB5E9B07-F7B1-B4D0-F177-F78FD3315C14}"/>
          </ac:grpSpMkLst>
        </pc:grpChg>
        <pc:grpChg chg="add mod">
          <ac:chgData name="Sudvarg, Marion" userId="2bb9b31b-5f3c-4f72-8e1f-41eb276ee9c6" providerId="ADAL" clId="{DA68CE51-3AE1-4208-A4DB-6811AC875B11}" dt="2023-04-11T10:35:02.994" v="10888" actId="164"/>
          <ac:grpSpMkLst>
            <pc:docMk/>
            <pc:sldMk cId="1050211377" sldId="371"/>
            <ac:grpSpMk id="12" creationId="{68329E10-A1A2-6B74-3E20-C414987518C3}"/>
          </ac:grpSpMkLst>
        </pc:grpChg>
        <pc:grpChg chg="add mod">
          <ac:chgData name="Sudvarg, Marion" userId="2bb9b31b-5f3c-4f72-8e1f-41eb276ee9c6" providerId="ADAL" clId="{DA68CE51-3AE1-4208-A4DB-6811AC875B11}" dt="2023-04-11T10:35:02.994" v="10888" actId="164"/>
          <ac:grpSpMkLst>
            <pc:docMk/>
            <pc:sldMk cId="1050211377" sldId="371"/>
            <ac:grpSpMk id="13" creationId="{72DE5735-78ED-1DA8-216B-1422524EDD9C}"/>
          </ac:grpSpMkLst>
        </pc:grpChg>
        <pc:picChg chg="del topLvl">
          <ac:chgData name="Sudvarg, Marion" userId="2bb9b31b-5f3c-4f72-8e1f-41eb276ee9c6" providerId="ADAL" clId="{DA68CE51-3AE1-4208-A4DB-6811AC875B11}" dt="2023-04-11T10:34:45.013" v="10884" actId="478"/>
          <ac:picMkLst>
            <pc:docMk/>
            <pc:sldMk cId="1050211377" sldId="371"/>
            <ac:picMk id="2" creationId="{B00C5E8C-117A-EF67-720D-8E904CD242E5}"/>
          </ac:picMkLst>
        </pc:picChg>
        <pc:picChg chg="add del mod">
          <ac:chgData name="Sudvarg, Marion" userId="2bb9b31b-5f3c-4f72-8e1f-41eb276ee9c6" providerId="ADAL" clId="{DA68CE51-3AE1-4208-A4DB-6811AC875B11}" dt="2023-04-11T10:33:56.107" v="10875" actId="478"/>
          <ac:picMkLst>
            <pc:docMk/>
            <pc:sldMk cId="1050211377" sldId="371"/>
            <ac:picMk id="7" creationId="{F2DE84C4-AE96-83E8-5010-C29EB108378A}"/>
          </ac:picMkLst>
        </pc:picChg>
        <pc:picChg chg="add mod">
          <ac:chgData name="Sudvarg, Marion" userId="2bb9b31b-5f3c-4f72-8e1f-41eb276ee9c6" providerId="ADAL" clId="{DA68CE51-3AE1-4208-A4DB-6811AC875B11}" dt="2023-04-11T10:34:04.897" v="10877" actId="164"/>
          <ac:picMkLst>
            <pc:docMk/>
            <pc:sldMk cId="1050211377" sldId="371"/>
            <ac:picMk id="10" creationId="{0427DE22-ED47-4BFB-1E44-8CF2D75FB327}"/>
          </ac:picMkLst>
        </pc:picChg>
        <pc:picChg chg="add mod">
          <ac:chgData name="Sudvarg, Marion" userId="2bb9b31b-5f3c-4f72-8e1f-41eb276ee9c6" providerId="ADAL" clId="{DA68CE51-3AE1-4208-A4DB-6811AC875B11}" dt="2023-04-11T10:34:04.897" v="10877" actId="164"/>
          <ac:picMkLst>
            <pc:docMk/>
            <pc:sldMk cId="1050211377" sldId="371"/>
            <ac:picMk id="11" creationId="{FE6231C8-F7BD-4A38-FFAC-8565104F0B2A}"/>
          </ac:picMkLst>
        </pc:picChg>
      </pc:sldChg>
      <pc:sldChg chg="addSp delSp modSp add mod ord delAnim modAnim">
        <pc:chgData name="Sudvarg, Marion" userId="2bb9b31b-5f3c-4f72-8e1f-41eb276ee9c6" providerId="ADAL" clId="{DA68CE51-3AE1-4208-A4DB-6811AC875B11}" dt="2023-04-11T12:40:41.026" v="16325" actId="122"/>
        <pc:sldMkLst>
          <pc:docMk/>
          <pc:sldMk cId="415540492" sldId="372"/>
        </pc:sldMkLst>
        <pc:spChg chg="del mod">
          <ac:chgData name="Sudvarg, Marion" userId="2bb9b31b-5f3c-4f72-8e1f-41eb276ee9c6" providerId="ADAL" clId="{DA68CE51-3AE1-4208-A4DB-6811AC875B11}" dt="2023-04-11T11:03:37.641" v="11642" actId="478"/>
          <ac:spMkLst>
            <pc:docMk/>
            <pc:sldMk cId="415540492" sldId="372"/>
            <ac:spMk id="2" creationId="{0F42B975-7E6B-4BFE-42D8-369894FB3426}"/>
          </ac:spMkLst>
        </pc:spChg>
        <pc:spChg chg="mod">
          <ac:chgData name="Sudvarg, Marion" userId="2bb9b31b-5f3c-4f72-8e1f-41eb276ee9c6" providerId="ADAL" clId="{DA68CE51-3AE1-4208-A4DB-6811AC875B11}" dt="2023-04-11T11:02:05.492" v="11622"/>
          <ac:spMkLst>
            <pc:docMk/>
            <pc:sldMk cId="415540492" sldId="372"/>
            <ac:spMk id="7" creationId="{A662CE63-F090-F223-1D6E-409846397244}"/>
          </ac:spMkLst>
        </pc:spChg>
        <pc:spChg chg="del mod">
          <ac:chgData name="Sudvarg, Marion" userId="2bb9b31b-5f3c-4f72-8e1f-41eb276ee9c6" providerId="ADAL" clId="{DA68CE51-3AE1-4208-A4DB-6811AC875B11}" dt="2023-04-11T11:11:44.565" v="12171" actId="478"/>
          <ac:spMkLst>
            <pc:docMk/>
            <pc:sldMk cId="415540492" sldId="372"/>
            <ac:spMk id="9" creationId="{C89CE2FE-8893-2FA3-1651-DE6116C2C0A7}"/>
          </ac:spMkLst>
        </pc:spChg>
        <pc:spChg chg="mod ord">
          <ac:chgData name="Sudvarg, Marion" userId="2bb9b31b-5f3c-4f72-8e1f-41eb276ee9c6" providerId="ADAL" clId="{DA68CE51-3AE1-4208-A4DB-6811AC875B11}" dt="2023-04-11T12:40:41.026" v="16325" actId="122"/>
          <ac:spMkLst>
            <pc:docMk/>
            <pc:sldMk cId="415540492" sldId="372"/>
            <ac:spMk id="10" creationId="{6034DCA1-7369-BD09-70C6-52901D8BEAC6}"/>
          </ac:spMkLst>
        </pc:spChg>
        <pc:spChg chg="add del mod">
          <ac:chgData name="Sudvarg, Marion" userId="2bb9b31b-5f3c-4f72-8e1f-41eb276ee9c6" providerId="ADAL" clId="{DA68CE51-3AE1-4208-A4DB-6811AC875B11}" dt="2023-04-11T11:03:41.246" v="11644" actId="478"/>
          <ac:spMkLst>
            <pc:docMk/>
            <pc:sldMk cId="415540492" sldId="372"/>
            <ac:spMk id="12" creationId="{AACFFCA3-D936-2725-4D94-3CEA632D1E86}"/>
          </ac:spMkLst>
        </pc:spChg>
        <pc:spChg chg="add mod">
          <ac:chgData name="Sudvarg, Marion" userId="2bb9b31b-5f3c-4f72-8e1f-41eb276ee9c6" providerId="ADAL" clId="{DA68CE51-3AE1-4208-A4DB-6811AC875B11}" dt="2023-04-11T11:04:08.965" v="11696" actId="255"/>
          <ac:spMkLst>
            <pc:docMk/>
            <pc:sldMk cId="415540492" sldId="372"/>
            <ac:spMk id="13" creationId="{E4467251-4EBD-6599-F296-1FFA5C1F7822}"/>
          </ac:spMkLst>
        </pc:spChg>
        <pc:spChg chg="add mod">
          <ac:chgData name="Sudvarg, Marion" userId="2bb9b31b-5f3c-4f72-8e1f-41eb276ee9c6" providerId="ADAL" clId="{DA68CE51-3AE1-4208-A4DB-6811AC875B11}" dt="2023-04-11T11:14:01.711" v="12222" actId="1076"/>
          <ac:spMkLst>
            <pc:docMk/>
            <pc:sldMk cId="415540492" sldId="372"/>
            <ac:spMk id="14" creationId="{66F82EAA-8E26-4CD7-7DA9-F7B6F9CE2E3E}"/>
          </ac:spMkLst>
        </pc:spChg>
        <pc:grpChg chg="add mod">
          <ac:chgData name="Sudvarg, Marion" userId="2bb9b31b-5f3c-4f72-8e1f-41eb276ee9c6" providerId="ADAL" clId="{DA68CE51-3AE1-4208-A4DB-6811AC875B11}" dt="2023-04-11T11:02:05.492" v="11622"/>
          <ac:grpSpMkLst>
            <pc:docMk/>
            <pc:sldMk cId="415540492" sldId="372"/>
            <ac:grpSpMk id="3" creationId="{140D933D-491F-BE38-1995-BA3615EF87D6}"/>
          </ac:grpSpMkLst>
        </pc:grpChg>
        <pc:graphicFrameChg chg="mod ord">
          <ac:chgData name="Sudvarg, Marion" userId="2bb9b31b-5f3c-4f72-8e1f-41eb276ee9c6" providerId="ADAL" clId="{DA68CE51-3AE1-4208-A4DB-6811AC875B11}" dt="2023-04-11T11:03:18.825" v="11641" actId="20577"/>
          <ac:graphicFrameMkLst>
            <pc:docMk/>
            <pc:sldMk cId="415540492" sldId="372"/>
            <ac:graphicFrameMk id="8" creationId="{7CE80100-E2E9-592A-3035-93B78BCA6689}"/>
          </ac:graphicFrameMkLst>
        </pc:graphicFrameChg>
        <pc:picChg chg="mod">
          <ac:chgData name="Sudvarg, Marion" userId="2bb9b31b-5f3c-4f72-8e1f-41eb276ee9c6" providerId="ADAL" clId="{DA68CE51-3AE1-4208-A4DB-6811AC875B11}" dt="2023-04-11T11:02:05.492" v="11622"/>
          <ac:picMkLst>
            <pc:docMk/>
            <pc:sldMk cId="415540492" sldId="372"/>
            <ac:picMk id="6" creationId="{F3AE8345-5A03-55AD-0666-B8FF65BB8EA0}"/>
          </ac:picMkLst>
        </pc:picChg>
      </pc:sldChg>
      <pc:sldChg chg="add del ord">
        <pc:chgData name="Sudvarg, Marion" userId="2bb9b31b-5f3c-4f72-8e1f-41eb276ee9c6" providerId="ADAL" clId="{DA68CE51-3AE1-4208-A4DB-6811AC875B11}" dt="2023-04-11T11:17:42.144" v="12336" actId="47"/>
        <pc:sldMkLst>
          <pc:docMk/>
          <pc:sldMk cId="3112174937" sldId="373"/>
        </pc:sldMkLst>
      </pc:sldChg>
      <pc:sldChg chg="add del">
        <pc:chgData name="Sudvarg, Marion" userId="2bb9b31b-5f3c-4f72-8e1f-41eb276ee9c6" providerId="ADAL" clId="{DA68CE51-3AE1-4208-A4DB-6811AC875B11}" dt="2023-04-11T11:17:43.230" v="12337" actId="47"/>
        <pc:sldMkLst>
          <pc:docMk/>
          <pc:sldMk cId="1021801476" sldId="374"/>
        </pc:sldMkLst>
      </pc:sldChg>
      <pc:sldChg chg="add del">
        <pc:chgData name="Sudvarg, Marion" userId="2bb9b31b-5f3c-4f72-8e1f-41eb276ee9c6" providerId="ADAL" clId="{DA68CE51-3AE1-4208-A4DB-6811AC875B11}" dt="2023-04-11T11:17:45.857" v="12338" actId="47"/>
        <pc:sldMkLst>
          <pc:docMk/>
          <pc:sldMk cId="1388359376" sldId="375"/>
        </pc:sldMkLst>
      </pc:sldChg>
      <pc:sldChg chg="add del">
        <pc:chgData name="Sudvarg, Marion" userId="2bb9b31b-5f3c-4f72-8e1f-41eb276ee9c6" providerId="ADAL" clId="{DA68CE51-3AE1-4208-A4DB-6811AC875B11}" dt="2023-04-11T12:43:13.162" v="16359" actId="47"/>
        <pc:sldMkLst>
          <pc:docMk/>
          <pc:sldMk cId="715312757" sldId="376"/>
        </pc:sldMkLst>
      </pc:sldChg>
      <pc:sldChg chg="modSp add mod modAnim">
        <pc:chgData name="Sudvarg, Marion" userId="2bb9b31b-5f3c-4f72-8e1f-41eb276ee9c6" providerId="ADAL" clId="{DA68CE51-3AE1-4208-A4DB-6811AC875B11}" dt="2023-04-11T12:40:58.775" v="16330" actId="20577"/>
        <pc:sldMkLst>
          <pc:docMk/>
          <pc:sldMk cId="3511630250" sldId="377"/>
        </pc:sldMkLst>
        <pc:spChg chg="mod">
          <ac:chgData name="Sudvarg, Marion" userId="2bb9b31b-5f3c-4f72-8e1f-41eb276ee9c6" providerId="ADAL" clId="{DA68CE51-3AE1-4208-A4DB-6811AC875B11}" dt="2023-04-11T12:40:58.775" v="16330" actId="20577"/>
          <ac:spMkLst>
            <pc:docMk/>
            <pc:sldMk cId="3511630250" sldId="377"/>
            <ac:spMk id="8" creationId="{258EA0FE-FE3A-8823-E4D4-B4BCA6482A71}"/>
          </ac:spMkLst>
        </pc:spChg>
      </pc:sldChg>
      <pc:sldChg chg="addSp modSp add mod modAnim">
        <pc:chgData name="Sudvarg, Marion" userId="2bb9b31b-5f3c-4f72-8e1f-41eb276ee9c6" providerId="ADAL" clId="{DA68CE51-3AE1-4208-A4DB-6811AC875B11}" dt="2023-04-11T12:41:14.899" v="16331"/>
        <pc:sldMkLst>
          <pc:docMk/>
          <pc:sldMk cId="433420607" sldId="378"/>
        </pc:sldMkLst>
        <pc:spChg chg="mod">
          <ac:chgData name="Sudvarg, Marion" userId="2bb9b31b-5f3c-4f72-8e1f-41eb276ee9c6" providerId="ADAL" clId="{DA68CE51-3AE1-4208-A4DB-6811AC875B11}" dt="2023-04-11T11:11:25.627" v="12168" actId="20577"/>
          <ac:spMkLst>
            <pc:docMk/>
            <pc:sldMk cId="433420607" sldId="378"/>
            <ac:spMk id="8" creationId="{258EA0FE-FE3A-8823-E4D4-B4BCA6482A71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1" creationId="{C9772617-1B23-481D-5F86-4B92F9E9D90F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2" creationId="{E6D981AA-85CF-1608-4796-D2DA3E8762F2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3" creationId="{A2DF5A49-A8EC-AE3E-C06D-2CAC081187F8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6" creationId="{A2E4C1CE-EF5C-D026-79B9-A8DC22EF0CC7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8" creationId="{067678DF-12E3-F269-82DB-2B01C2920771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9" creationId="{3D0714D4-AA7F-4C6B-598A-9D18D789D6D8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22" creationId="{BC24F89F-E25D-91A9-23AE-DE077D2A623A}"/>
          </ac:spMkLst>
        </pc:spChg>
        <pc:grpChg chg="add mod">
          <ac:chgData name="Sudvarg, Marion" userId="2bb9b31b-5f3c-4f72-8e1f-41eb276ee9c6" providerId="ADAL" clId="{DA68CE51-3AE1-4208-A4DB-6811AC875B11}" dt="2023-04-11T11:11:41.297" v="12170" actId="1076"/>
          <ac:grpSpMkLst>
            <pc:docMk/>
            <pc:sldMk cId="433420607" sldId="378"/>
            <ac:grpSpMk id="10" creationId="{5F31EA36-B452-D464-886B-7A6010E61C0A}"/>
          </ac:grpSpMkLst>
        </pc:grpChg>
        <pc:picChg chg="add mod">
          <ac:chgData name="Sudvarg, Marion" userId="2bb9b31b-5f3c-4f72-8e1f-41eb276ee9c6" providerId="ADAL" clId="{DA68CE51-3AE1-4208-A4DB-6811AC875B11}" dt="2023-04-11T11:11:41.297" v="12170" actId="1076"/>
          <ac:picMkLst>
            <pc:docMk/>
            <pc:sldMk cId="433420607" sldId="378"/>
            <ac:picMk id="7" creationId="{7983D392-A7C7-61B9-ACDF-B41BDCB730CF}"/>
          </ac:picMkLst>
        </pc:picChg>
        <pc:cxnChg chg="mod">
          <ac:chgData name="Sudvarg, Marion" userId="2bb9b31b-5f3c-4f72-8e1f-41eb276ee9c6" providerId="ADAL" clId="{DA68CE51-3AE1-4208-A4DB-6811AC875B11}" dt="2023-04-11T11:11:35.534" v="12169"/>
          <ac:cxnSpMkLst>
            <pc:docMk/>
            <pc:sldMk cId="433420607" sldId="378"/>
            <ac:cxnSpMk id="14" creationId="{D2AE6FEA-E701-66A8-9899-59C3681989F1}"/>
          </ac:cxnSpMkLst>
        </pc:cxnChg>
        <pc:cxnChg chg="mod">
          <ac:chgData name="Sudvarg, Marion" userId="2bb9b31b-5f3c-4f72-8e1f-41eb276ee9c6" providerId="ADAL" clId="{DA68CE51-3AE1-4208-A4DB-6811AC875B11}" dt="2023-04-11T11:11:35.534" v="12169"/>
          <ac:cxnSpMkLst>
            <pc:docMk/>
            <pc:sldMk cId="433420607" sldId="378"/>
            <ac:cxnSpMk id="15" creationId="{E98362F7-5F45-857A-C4FB-7C2C197D2666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17" creationId="{0457B174-FCD6-DB0A-623F-836CF701528F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0" creationId="{94283AF2-396D-6C34-2C07-D9349A521440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1" creationId="{C9C81B27-E465-27D7-1C41-0661B9A7A01C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3" creationId="{3F9E6120-0F9B-0949-BFE9-A81A172C0FA3}"/>
          </ac:cxnSpMkLst>
        </pc:cxnChg>
      </pc:sldChg>
      <pc:sldChg chg="addSp delSp modSp add mod addAnim delAnim modAnim">
        <pc:chgData name="Sudvarg, Marion" userId="2bb9b31b-5f3c-4f72-8e1f-41eb276ee9c6" providerId="ADAL" clId="{DA68CE51-3AE1-4208-A4DB-6811AC875B11}" dt="2023-04-11T12:41:28.528" v="16334"/>
        <pc:sldMkLst>
          <pc:docMk/>
          <pc:sldMk cId="1783529033" sldId="379"/>
        </pc:sldMkLst>
        <pc:spChg chg="mod">
          <ac:chgData name="Sudvarg, Marion" userId="2bb9b31b-5f3c-4f72-8e1f-41eb276ee9c6" providerId="ADAL" clId="{DA68CE51-3AE1-4208-A4DB-6811AC875B11}" dt="2023-04-11T11:12:17.104" v="12213" actId="20577"/>
          <ac:spMkLst>
            <pc:docMk/>
            <pc:sldMk cId="1783529033" sldId="379"/>
            <ac:spMk id="8" creationId="{258EA0FE-FE3A-8823-E4D4-B4BCA6482A71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6" creationId="{A2E4C1CE-EF5C-D026-79B9-A8DC22EF0CC7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8" creationId="{067678DF-12E3-F269-82DB-2B01C2920771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9" creationId="{3D0714D4-AA7F-4C6B-598A-9D18D789D6D8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22" creationId="{BC24F89F-E25D-91A9-23AE-DE077D2A623A}"/>
          </ac:spMkLst>
        </pc:spChg>
        <pc:spChg chg="add mod">
          <ac:chgData name="Sudvarg, Marion" userId="2bb9b31b-5f3c-4f72-8e1f-41eb276ee9c6" providerId="ADAL" clId="{DA68CE51-3AE1-4208-A4DB-6811AC875B11}" dt="2023-04-11T11:14:33.184" v="12234" actId="1076"/>
          <ac:spMkLst>
            <pc:docMk/>
            <pc:sldMk cId="1783529033" sldId="379"/>
            <ac:spMk id="26" creationId="{1D8AA1AB-A235-81DB-63FA-59D8C58C42D8}"/>
          </ac:spMkLst>
        </pc:spChg>
        <pc:grpChg chg="add del">
          <ac:chgData name="Sudvarg, Marion" userId="2bb9b31b-5f3c-4f72-8e1f-41eb276ee9c6" providerId="ADAL" clId="{DA68CE51-3AE1-4208-A4DB-6811AC875B11}" dt="2023-04-11T11:13:40.371" v="12218" actId="478"/>
          <ac:grpSpMkLst>
            <pc:docMk/>
            <pc:sldMk cId="1783529033" sldId="379"/>
            <ac:grpSpMk id="10" creationId="{5F31EA36-B452-D464-886B-7A6010E61C0A}"/>
          </ac:grpSpMkLst>
        </pc:grpChg>
        <pc:picChg chg="add del">
          <ac:chgData name="Sudvarg, Marion" userId="2bb9b31b-5f3c-4f72-8e1f-41eb276ee9c6" providerId="ADAL" clId="{DA68CE51-3AE1-4208-A4DB-6811AC875B11}" dt="2023-04-11T11:13:40.371" v="12218" actId="478"/>
          <ac:picMkLst>
            <pc:docMk/>
            <pc:sldMk cId="1783529033" sldId="379"/>
            <ac:picMk id="7" creationId="{7983D392-A7C7-61B9-ACDF-B41BDCB730CF}"/>
          </ac:picMkLst>
        </pc:picChg>
        <pc:picChg chg="add del mod">
          <ac:chgData name="Sudvarg, Marion" userId="2bb9b31b-5f3c-4f72-8e1f-41eb276ee9c6" providerId="ADAL" clId="{DA68CE51-3AE1-4208-A4DB-6811AC875B11}" dt="2023-04-11T11:13:40.491" v="12219"/>
          <ac:picMkLst>
            <pc:docMk/>
            <pc:sldMk cId="1783529033" sldId="379"/>
            <ac:picMk id="24" creationId="{0866E08F-9598-98D9-58D1-0BE80F00F8ED}"/>
          </ac:picMkLst>
        </pc:picChg>
        <pc:cxnChg chg="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4" creationId="{D2AE6FEA-E701-66A8-9899-59C3681989F1}"/>
          </ac:cxnSpMkLst>
        </pc:cxnChg>
        <pc:cxnChg chg="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5" creationId="{E98362F7-5F45-857A-C4FB-7C2C197D2666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7" creationId="{0457B174-FCD6-DB0A-623F-836CF701528F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0" creationId="{94283AF2-396D-6C34-2C07-D9349A521440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1" creationId="{C9C81B27-E465-27D7-1C41-0661B9A7A01C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3" creationId="{3F9E6120-0F9B-0949-BFE9-A81A172C0FA3}"/>
          </ac:cxnSpMkLst>
        </pc:cxnChg>
      </pc:sldChg>
      <pc:sldChg chg="add del">
        <pc:chgData name="Sudvarg, Marion" userId="2bb9b31b-5f3c-4f72-8e1f-41eb276ee9c6" providerId="ADAL" clId="{DA68CE51-3AE1-4208-A4DB-6811AC875B11}" dt="2023-04-11T11:17:40.716" v="12335" actId="47"/>
        <pc:sldMkLst>
          <pc:docMk/>
          <pc:sldMk cId="3048689163" sldId="380"/>
        </pc:sldMkLst>
      </pc:sldChg>
      <pc:sldChg chg="addSp delSp modSp add mod delAnim modAnim">
        <pc:chgData name="Sudvarg, Marion" userId="2bb9b31b-5f3c-4f72-8e1f-41eb276ee9c6" providerId="ADAL" clId="{DA68CE51-3AE1-4208-A4DB-6811AC875B11}" dt="2023-04-11T12:41:34.118" v="16335"/>
        <pc:sldMkLst>
          <pc:docMk/>
          <pc:sldMk cId="906521855" sldId="381"/>
        </pc:sldMkLst>
        <pc:spChg chg="mod">
          <ac:chgData name="Sudvarg, Marion" userId="2bb9b31b-5f3c-4f72-8e1f-41eb276ee9c6" providerId="ADAL" clId="{DA68CE51-3AE1-4208-A4DB-6811AC875B11}" dt="2023-04-11T11:16:59.821" v="12326" actId="404"/>
          <ac:spMkLst>
            <pc:docMk/>
            <pc:sldMk cId="906521855" sldId="381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4" creationId="{9DFE472E-6DE0-B164-6FE2-7FE150AF4F29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5" creationId="{CB4E232C-68D6-04EB-BE56-B342F9E0DB0D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6" creationId="{F76A0EB3-2CC2-C040-2C7A-EF0D7C251277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7" creationId="{598CF9C0-BC95-11B1-91B2-870734F16350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8" creationId="{5D0B6958-3DEC-C7D1-D520-CCAEEB94E19B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0" creationId="{A441323D-E670-8A1C-C6DD-90701DD58C8D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2" creationId="{098DFD29-2FFA-C1F5-C084-06AD4595063E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5" creationId="{6A5C2912-A7EC-9409-B278-38C6B97BF6F4}"/>
          </ac:spMkLst>
        </pc:spChg>
        <pc:spChg chg="mod">
          <ac:chgData name="Sudvarg, Marion" userId="2bb9b31b-5f3c-4f72-8e1f-41eb276ee9c6" providerId="ADAL" clId="{DA68CE51-3AE1-4208-A4DB-6811AC875B11}" dt="2023-04-11T11:17:26.673" v="12334" actId="1076"/>
          <ac:spMkLst>
            <pc:docMk/>
            <pc:sldMk cId="906521855" sldId="381"/>
            <ac:spMk id="26" creationId="{1D8AA1AB-A235-81DB-63FA-59D8C58C42D8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8" creationId="{7C9078F4-4253-8DD0-8565-9B1D92432069}"/>
          </ac:spMkLst>
        </pc:spChg>
        <pc:picChg chg="add mod">
          <ac:chgData name="Sudvarg, Marion" userId="2bb9b31b-5f3c-4f72-8e1f-41eb276ee9c6" providerId="ADAL" clId="{DA68CE51-3AE1-4208-A4DB-6811AC875B11}" dt="2023-04-11T11:16:47.502" v="12323" actId="1076"/>
          <ac:picMkLst>
            <pc:docMk/>
            <pc:sldMk cId="906521855" sldId="381"/>
            <ac:picMk id="7" creationId="{DDF1A415-9C3B-3D1E-F1A1-DA1252347AB8}"/>
          </ac:picMkLst>
        </pc:picChg>
        <pc:picChg chg="del">
          <ac:chgData name="Sudvarg, Marion" userId="2bb9b31b-5f3c-4f72-8e1f-41eb276ee9c6" providerId="ADAL" clId="{DA68CE51-3AE1-4208-A4DB-6811AC875B11}" dt="2023-04-11T11:16:12.362" v="12273" actId="478"/>
          <ac:picMkLst>
            <pc:docMk/>
            <pc:sldMk cId="906521855" sldId="381"/>
            <ac:picMk id="24" creationId="{0866E08F-9598-98D9-58D1-0BE80F00F8ED}"/>
          </ac:picMkLst>
        </pc:pic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0" creationId="{EBE163A2-2BC2-DEFF-7BDC-C850169AFA83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1" creationId="{82E6BE3F-D636-179F-FCFC-63DD4A29022E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2" creationId="{7F9730D7-B357-8511-4D94-4A9C8A6F17BE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3" creationId="{46A24B68-7697-859D-C71F-BC6F366365C4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9" creationId="{679690E4-C971-FAB6-34F4-9F06391BAE74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1" creationId="{450C41BB-6B06-9325-134E-CE3515F0E563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3" creationId="{6586170B-F19E-3CA5-AEED-CC77AB2884EC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7" creationId="{AC15F7BF-C7B0-2A6B-524E-C59ED2286949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9" creationId="{888C72C5-79E8-EC0C-9001-10CC8F272476}"/>
          </ac:cxnSpMkLst>
        </pc:cxnChg>
      </pc:sldChg>
      <pc:sldChg chg="addSp delSp modSp add mod ord delAnim modAnim">
        <pc:chgData name="Sudvarg, Marion" userId="2bb9b31b-5f3c-4f72-8e1f-41eb276ee9c6" providerId="ADAL" clId="{DA68CE51-3AE1-4208-A4DB-6811AC875B11}" dt="2023-04-11T12:42:42.520" v="16356"/>
        <pc:sldMkLst>
          <pc:docMk/>
          <pc:sldMk cId="2260758947" sldId="382"/>
        </pc:sldMkLst>
        <pc:spChg chg="add mod">
          <ac:chgData name="Sudvarg, Marion" userId="2bb9b31b-5f3c-4f72-8e1f-41eb276ee9c6" providerId="ADAL" clId="{DA68CE51-3AE1-4208-A4DB-6811AC875B11}" dt="2023-04-11T11:23:45.935" v="12646" actId="1076"/>
          <ac:spMkLst>
            <pc:docMk/>
            <pc:sldMk cId="2260758947" sldId="382"/>
            <ac:spMk id="7" creationId="{BABE7E61-E0AA-CE37-E4A0-7875CFE66168}"/>
          </ac:spMkLst>
        </pc:spChg>
        <pc:spChg chg="mod">
          <ac:chgData name="Sudvarg, Marion" userId="2bb9b31b-5f3c-4f72-8e1f-41eb276ee9c6" providerId="ADAL" clId="{DA68CE51-3AE1-4208-A4DB-6811AC875B11}" dt="2023-04-11T11:24:24.270" v="12648" actId="14100"/>
          <ac:spMkLst>
            <pc:docMk/>
            <pc:sldMk cId="2260758947" sldId="382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23:37.344" v="12645" actId="1076"/>
          <ac:spMkLst>
            <pc:docMk/>
            <pc:sldMk cId="2260758947" sldId="382"/>
            <ac:spMk id="10" creationId="{F3BA30B2-D72E-82B4-7F71-49E6516BA5C6}"/>
          </ac:spMkLst>
        </pc:spChg>
        <pc:spChg chg="del">
          <ac:chgData name="Sudvarg, Marion" userId="2bb9b31b-5f3c-4f72-8e1f-41eb276ee9c6" providerId="ADAL" clId="{DA68CE51-3AE1-4208-A4DB-6811AC875B11}" dt="2023-04-11T11:18:24.151" v="12343" actId="478"/>
          <ac:spMkLst>
            <pc:docMk/>
            <pc:sldMk cId="2260758947" sldId="382"/>
            <ac:spMk id="26" creationId="{1D8AA1AB-A235-81DB-63FA-59D8C58C42D8}"/>
          </ac:spMkLst>
        </pc:spChg>
        <pc:picChg chg="del">
          <ac:chgData name="Sudvarg, Marion" userId="2bb9b31b-5f3c-4f72-8e1f-41eb276ee9c6" providerId="ADAL" clId="{DA68CE51-3AE1-4208-A4DB-6811AC875B11}" dt="2023-04-11T11:18:25.012" v="12344" actId="478"/>
          <ac:picMkLst>
            <pc:docMk/>
            <pc:sldMk cId="2260758947" sldId="382"/>
            <ac:picMk id="24" creationId="{0866E08F-9598-98D9-58D1-0BE80F00F8ED}"/>
          </ac:picMkLst>
        </pc:picChg>
        <pc:cxnChg chg="add">
          <ac:chgData name="Sudvarg, Marion" userId="2bb9b31b-5f3c-4f72-8e1f-41eb276ee9c6" providerId="ADAL" clId="{DA68CE51-3AE1-4208-A4DB-6811AC875B11}" dt="2023-04-11T11:23:51.860" v="12647" actId="11529"/>
          <ac:cxnSpMkLst>
            <pc:docMk/>
            <pc:sldMk cId="2260758947" sldId="382"/>
            <ac:cxnSpMk id="12" creationId="{D38BD520-47A1-B005-8FC1-D0CC01809BF3}"/>
          </ac:cxnSpMkLst>
        </pc:cxnChg>
      </pc:sldChg>
      <pc:sldChg chg="add del">
        <pc:chgData name="Sudvarg, Marion" userId="2bb9b31b-5f3c-4f72-8e1f-41eb276ee9c6" providerId="ADAL" clId="{DA68CE51-3AE1-4208-A4DB-6811AC875B11}" dt="2023-04-11T12:43:13.162" v="16359" actId="47"/>
        <pc:sldMkLst>
          <pc:docMk/>
          <pc:sldMk cId="2171568384" sldId="383"/>
        </pc:sldMkLst>
      </pc:sldChg>
      <pc:sldChg chg="addSp delSp modSp add mod modAnim">
        <pc:chgData name="Sudvarg, Marion" userId="2bb9b31b-5f3c-4f72-8e1f-41eb276ee9c6" providerId="ADAL" clId="{DA68CE51-3AE1-4208-A4DB-6811AC875B11}" dt="2023-04-12T05:54:42.002" v="16493" actId="20577"/>
        <pc:sldMkLst>
          <pc:docMk/>
          <pc:sldMk cId="1150913282" sldId="384"/>
        </pc:sldMkLst>
        <pc:spChg chg="del">
          <ac:chgData name="Sudvarg, Marion" userId="2bb9b31b-5f3c-4f72-8e1f-41eb276ee9c6" providerId="ADAL" clId="{DA68CE51-3AE1-4208-A4DB-6811AC875B11}" dt="2023-04-11T11:25:51.663" v="12790" actId="478"/>
          <ac:spMkLst>
            <pc:docMk/>
            <pc:sldMk cId="1150913282" sldId="384"/>
            <ac:spMk id="7" creationId="{BABE7E61-E0AA-CE37-E4A0-7875CFE66168}"/>
          </ac:spMkLst>
        </pc:spChg>
        <pc:spChg chg="mod">
          <ac:chgData name="Sudvarg, Marion" userId="2bb9b31b-5f3c-4f72-8e1f-41eb276ee9c6" providerId="ADAL" clId="{DA68CE51-3AE1-4208-A4DB-6811AC875B11}" dt="2023-04-12T05:54:42.002" v="16493" actId="20577"/>
          <ac:spMkLst>
            <pc:docMk/>
            <pc:sldMk cId="1150913282" sldId="384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1:25:49.110" v="12788" actId="478"/>
          <ac:spMkLst>
            <pc:docMk/>
            <pc:sldMk cId="1150913282" sldId="384"/>
            <ac:spMk id="10" creationId="{F3BA30B2-D72E-82B4-7F71-49E6516BA5C6}"/>
          </ac:spMkLst>
        </pc:spChg>
        <pc:spChg chg="add del mod">
          <ac:chgData name="Sudvarg, Marion" userId="2bb9b31b-5f3c-4f72-8e1f-41eb276ee9c6" providerId="ADAL" clId="{DA68CE51-3AE1-4208-A4DB-6811AC875B11}" dt="2023-04-11T11:29:03.449" v="12895" actId="478"/>
          <ac:spMkLst>
            <pc:docMk/>
            <pc:sldMk cId="1150913282" sldId="384"/>
            <ac:spMk id="11" creationId="{D1EFE1AE-5077-1F45-BA01-AB369E049A6B}"/>
          </ac:spMkLst>
        </pc:spChg>
        <pc:spChg chg="add del mod">
          <ac:chgData name="Sudvarg, Marion" userId="2bb9b31b-5f3c-4f72-8e1f-41eb276ee9c6" providerId="ADAL" clId="{DA68CE51-3AE1-4208-A4DB-6811AC875B11}" dt="2023-04-11T11:29:39.139" v="12965" actId="478"/>
          <ac:spMkLst>
            <pc:docMk/>
            <pc:sldMk cId="1150913282" sldId="384"/>
            <ac:spMk id="13" creationId="{880AB4EC-0856-5479-A50B-5C17FEADEC74}"/>
          </ac:spMkLst>
        </pc:spChg>
        <pc:spChg chg="add mod">
          <ac:chgData name="Sudvarg, Marion" userId="2bb9b31b-5f3c-4f72-8e1f-41eb276ee9c6" providerId="ADAL" clId="{DA68CE51-3AE1-4208-A4DB-6811AC875B11}" dt="2023-04-11T11:32:00.038" v="13172" actId="1076"/>
          <ac:spMkLst>
            <pc:docMk/>
            <pc:sldMk cId="1150913282" sldId="384"/>
            <ac:spMk id="14" creationId="{9C6D962C-B67A-17CA-B916-27F0BA814B10}"/>
          </ac:spMkLst>
        </pc:spChg>
        <pc:spChg chg="add mod">
          <ac:chgData name="Sudvarg, Marion" userId="2bb9b31b-5f3c-4f72-8e1f-41eb276ee9c6" providerId="ADAL" clId="{DA68CE51-3AE1-4208-A4DB-6811AC875B11}" dt="2023-04-11T11:32:04.248" v="13173" actId="1076"/>
          <ac:spMkLst>
            <pc:docMk/>
            <pc:sldMk cId="1150913282" sldId="384"/>
            <ac:spMk id="15" creationId="{46E24054-8AB9-F773-1930-2AF1D7E4B7F3}"/>
          </ac:spMkLst>
        </pc:spChg>
        <pc:spChg chg="add mod">
          <ac:chgData name="Sudvarg, Marion" userId="2bb9b31b-5f3c-4f72-8e1f-41eb276ee9c6" providerId="ADAL" clId="{DA68CE51-3AE1-4208-A4DB-6811AC875B11}" dt="2023-04-11T11:32:10.060" v="13174" actId="1076"/>
          <ac:spMkLst>
            <pc:docMk/>
            <pc:sldMk cId="1150913282" sldId="384"/>
            <ac:spMk id="16" creationId="{E651C11D-6F7C-9397-41AA-E16C77189F8C}"/>
          </ac:spMkLst>
        </pc:spChg>
        <pc:cxnChg chg="del mod">
          <ac:chgData name="Sudvarg, Marion" userId="2bb9b31b-5f3c-4f72-8e1f-41eb276ee9c6" providerId="ADAL" clId="{DA68CE51-3AE1-4208-A4DB-6811AC875B11}" dt="2023-04-11T11:25:50.198" v="12789" actId="478"/>
          <ac:cxnSpMkLst>
            <pc:docMk/>
            <pc:sldMk cId="1150913282" sldId="384"/>
            <ac:cxnSpMk id="12" creationId="{D38BD520-47A1-B005-8FC1-D0CC01809BF3}"/>
          </ac:cxnSpMkLst>
        </pc:cxnChg>
      </pc:sldChg>
      <pc:sldChg chg="addSp delSp modSp add mod setBg delAnim">
        <pc:chgData name="Sudvarg, Marion" userId="2bb9b31b-5f3c-4f72-8e1f-41eb276ee9c6" providerId="ADAL" clId="{DA68CE51-3AE1-4208-A4DB-6811AC875B11}" dt="2023-04-11T12:43:30.133" v="16360" actId="1076"/>
        <pc:sldMkLst>
          <pc:docMk/>
          <pc:sldMk cId="786307907" sldId="385"/>
        </pc:sldMkLst>
        <pc:spChg chg="del">
          <ac:chgData name="Sudvarg, Marion" userId="2bb9b31b-5f3c-4f72-8e1f-41eb276ee9c6" providerId="ADAL" clId="{DA68CE51-3AE1-4208-A4DB-6811AC875B11}" dt="2023-04-11T11:32:52.415" v="13177" actId="478"/>
          <ac:spMkLst>
            <pc:docMk/>
            <pc:sldMk cId="786307907" sldId="385"/>
            <ac:spMk id="2" creationId="{64C713AE-50E5-23A5-F8E9-B6791546436C}"/>
          </ac:spMkLst>
        </pc:spChg>
        <pc:spChg chg="del">
          <ac:chgData name="Sudvarg, Marion" userId="2bb9b31b-5f3c-4f72-8e1f-41eb276ee9c6" providerId="ADAL" clId="{DA68CE51-3AE1-4208-A4DB-6811AC875B11}" dt="2023-04-11T11:32:50.902" v="13176" actId="478"/>
          <ac:spMkLst>
            <pc:docMk/>
            <pc:sldMk cId="786307907" sldId="385"/>
            <ac:spMk id="3" creationId="{2A385E0F-7D31-8490-9EF8-FC4C5AC322F0}"/>
          </ac:spMkLst>
        </pc:spChg>
        <pc:spChg chg="del">
          <ac:chgData name="Sudvarg, Marion" userId="2bb9b31b-5f3c-4f72-8e1f-41eb276ee9c6" providerId="ADAL" clId="{DA68CE51-3AE1-4208-A4DB-6811AC875B11}" dt="2023-04-11T11:33:03.260" v="13181" actId="478"/>
          <ac:spMkLst>
            <pc:docMk/>
            <pc:sldMk cId="786307907" sldId="385"/>
            <ac:spMk id="8" creationId="{05837C50-39F6-5D4A-6530-E5E4BBE51196}"/>
          </ac:spMkLst>
        </pc:spChg>
        <pc:spChg chg="add del mod">
          <ac:chgData name="Sudvarg, Marion" userId="2bb9b31b-5f3c-4f72-8e1f-41eb276ee9c6" providerId="ADAL" clId="{DA68CE51-3AE1-4208-A4DB-6811AC875B11}" dt="2023-04-11T11:32:53.320" v="13178" actId="478"/>
          <ac:spMkLst>
            <pc:docMk/>
            <pc:sldMk cId="786307907" sldId="385"/>
            <ac:spMk id="9" creationId="{632CFCDE-8DE0-27B4-1DC1-3AC0A8111557}"/>
          </ac:spMkLst>
        </pc:spChg>
        <pc:spChg chg="add del mod">
          <ac:chgData name="Sudvarg, Marion" userId="2bb9b31b-5f3c-4f72-8e1f-41eb276ee9c6" providerId="ADAL" clId="{DA68CE51-3AE1-4208-A4DB-6811AC875B11}" dt="2023-04-11T11:32:54.701" v="13179" actId="478"/>
          <ac:spMkLst>
            <pc:docMk/>
            <pc:sldMk cId="786307907" sldId="385"/>
            <ac:spMk id="11" creationId="{E265274F-2423-F6A3-0EF0-5031F96C3D77}"/>
          </ac:spMkLst>
        </pc:spChg>
        <pc:spChg chg="add del mod">
          <ac:chgData name="Sudvarg, Marion" userId="2bb9b31b-5f3c-4f72-8e1f-41eb276ee9c6" providerId="ADAL" clId="{DA68CE51-3AE1-4208-A4DB-6811AC875B11}" dt="2023-04-11T11:37:20.487" v="13278" actId="478"/>
          <ac:spMkLst>
            <pc:docMk/>
            <pc:sldMk cId="786307907" sldId="385"/>
            <ac:spMk id="24" creationId="{3557F256-CFF0-EC09-1F87-EF2434C30D00}"/>
          </ac:spMkLst>
        </pc:spChg>
        <pc:spChg chg="add del mod">
          <ac:chgData name="Sudvarg, Marion" userId="2bb9b31b-5f3c-4f72-8e1f-41eb276ee9c6" providerId="ADAL" clId="{DA68CE51-3AE1-4208-A4DB-6811AC875B11}" dt="2023-04-11T11:37:19.193" v="13277" actId="478"/>
          <ac:spMkLst>
            <pc:docMk/>
            <pc:sldMk cId="786307907" sldId="385"/>
            <ac:spMk id="25" creationId="{9E660191-0233-F691-E931-9DA74EFFA13A}"/>
          </ac:spMkLst>
        </pc:spChg>
        <pc:spChg chg="add del mod">
          <ac:chgData name="Sudvarg, Marion" userId="2bb9b31b-5f3c-4f72-8e1f-41eb276ee9c6" providerId="ADAL" clId="{DA68CE51-3AE1-4208-A4DB-6811AC875B11}" dt="2023-04-11T11:37:17.791" v="13275" actId="478"/>
          <ac:spMkLst>
            <pc:docMk/>
            <pc:sldMk cId="786307907" sldId="385"/>
            <ac:spMk id="26" creationId="{E1F0E6D6-3E71-4558-6161-C1B2149ED426}"/>
          </ac:spMkLst>
        </pc:spChg>
        <pc:picChg chg="mod">
          <ac:chgData name="Sudvarg, Marion" userId="2bb9b31b-5f3c-4f72-8e1f-41eb276ee9c6" providerId="ADAL" clId="{DA68CE51-3AE1-4208-A4DB-6811AC875B11}" dt="2023-04-11T12:43:30.133" v="16360" actId="1076"/>
          <ac:picMkLst>
            <pc:docMk/>
            <pc:sldMk cId="786307907" sldId="385"/>
            <ac:picMk id="7" creationId="{DD3D4ADE-B3DE-271E-C31D-FAA47AF5C6BD}"/>
          </ac:picMkLst>
        </pc:picChg>
        <pc:picChg chg="add del mod">
          <ac:chgData name="Sudvarg, Marion" userId="2bb9b31b-5f3c-4f72-8e1f-41eb276ee9c6" providerId="ADAL" clId="{DA68CE51-3AE1-4208-A4DB-6811AC875B11}" dt="2023-04-11T11:34:11.389" v="13195" actId="478"/>
          <ac:picMkLst>
            <pc:docMk/>
            <pc:sldMk cId="786307907" sldId="385"/>
            <ac:picMk id="12" creationId="{70578A8B-C112-99C4-068E-62B2A2F9D4B7}"/>
          </ac:picMkLst>
        </pc:picChg>
        <pc:picChg chg="add del mod">
          <ac:chgData name="Sudvarg, Marion" userId="2bb9b31b-5f3c-4f72-8e1f-41eb276ee9c6" providerId="ADAL" clId="{DA68CE51-3AE1-4208-A4DB-6811AC875B11}" dt="2023-04-11T11:34:12.363" v="13196" actId="478"/>
          <ac:picMkLst>
            <pc:docMk/>
            <pc:sldMk cId="786307907" sldId="385"/>
            <ac:picMk id="13" creationId="{19961F02-CD82-DC90-44ED-387F1D3A6098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4" creationId="{283BA94C-1430-74D0-85C1-F920C53A724E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5" creationId="{F09091D3-E80B-706A-6EF1-82AB880ED5A6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6" creationId="{2AF22491-982B-12D2-2C41-B5E025C3BE0D}"/>
          </ac:picMkLst>
        </pc:picChg>
        <pc:picChg chg="add mod modCrop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7" creationId="{B108B5F9-D89B-E82D-122A-16657811D34B}"/>
          </ac:picMkLst>
        </pc:picChg>
        <pc:picChg chg="add mod">
          <ac:chgData name="Sudvarg, Marion" userId="2bb9b31b-5f3c-4f72-8e1f-41eb276ee9c6" providerId="ADAL" clId="{DA68CE51-3AE1-4208-A4DB-6811AC875B11}" dt="2023-04-11T11:37:28.056" v="13280" actId="14100"/>
          <ac:picMkLst>
            <pc:docMk/>
            <pc:sldMk cId="786307907" sldId="385"/>
            <ac:picMk id="18" creationId="{6AB129DE-0BF1-4A1B-E2A9-86B1B75B5856}"/>
          </ac:picMkLst>
        </pc:picChg>
        <pc:picChg chg="add mod">
          <ac:chgData name="Sudvarg, Marion" userId="2bb9b31b-5f3c-4f72-8e1f-41eb276ee9c6" providerId="ADAL" clId="{DA68CE51-3AE1-4208-A4DB-6811AC875B11}" dt="2023-04-11T11:38:15.022" v="13289" actId="1076"/>
          <ac:picMkLst>
            <pc:docMk/>
            <pc:sldMk cId="786307907" sldId="385"/>
            <ac:picMk id="19" creationId="{74C6B838-B434-6552-CD4B-1FB292C43AEA}"/>
          </ac:picMkLst>
        </pc:picChg>
        <pc:picChg chg="add mod">
          <ac:chgData name="Sudvarg, Marion" userId="2bb9b31b-5f3c-4f72-8e1f-41eb276ee9c6" providerId="ADAL" clId="{DA68CE51-3AE1-4208-A4DB-6811AC875B11}" dt="2023-04-11T11:38:22.687" v="13290" actId="1076"/>
          <ac:picMkLst>
            <pc:docMk/>
            <pc:sldMk cId="786307907" sldId="385"/>
            <ac:picMk id="20" creationId="{D1B14CDF-4FD9-650D-26ED-604C3E0328B3}"/>
          </ac:picMkLst>
        </pc:picChg>
        <pc:picChg chg="add mod">
          <ac:chgData name="Sudvarg, Marion" userId="2bb9b31b-5f3c-4f72-8e1f-41eb276ee9c6" providerId="ADAL" clId="{DA68CE51-3AE1-4208-A4DB-6811AC875B11}" dt="2023-04-11T11:38:30.437" v="13292" actId="1076"/>
          <ac:picMkLst>
            <pc:docMk/>
            <pc:sldMk cId="786307907" sldId="385"/>
            <ac:picMk id="21" creationId="{6197E4B7-C9F9-104D-7B27-B901A22E5042}"/>
          </ac:picMkLst>
        </pc:picChg>
        <pc:picChg chg="add mod">
          <ac:chgData name="Sudvarg, Marion" userId="2bb9b31b-5f3c-4f72-8e1f-41eb276ee9c6" providerId="ADAL" clId="{DA68CE51-3AE1-4208-A4DB-6811AC875B11}" dt="2023-04-11T11:38:28.187" v="13291" actId="1076"/>
          <ac:picMkLst>
            <pc:docMk/>
            <pc:sldMk cId="786307907" sldId="385"/>
            <ac:picMk id="23" creationId="{7DAFE24A-8087-3A23-E6FC-0B3EE3D11AB7}"/>
          </ac:picMkLst>
        </pc:picChg>
      </pc:sldChg>
      <pc:sldChg chg="addSp delSp modSp add mod modAnim">
        <pc:chgData name="Sudvarg, Marion" userId="2bb9b31b-5f3c-4f72-8e1f-41eb276ee9c6" providerId="ADAL" clId="{DA68CE51-3AE1-4208-A4DB-6811AC875B11}" dt="2023-04-11T11:59:09.087" v="14420"/>
        <pc:sldMkLst>
          <pc:docMk/>
          <pc:sldMk cId="3073568031" sldId="386"/>
        </pc:sldMkLst>
        <pc:spChg chg="del">
          <ac:chgData name="Sudvarg, Marion" userId="2bb9b31b-5f3c-4f72-8e1f-41eb276ee9c6" providerId="ADAL" clId="{DA68CE51-3AE1-4208-A4DB-6811AC875B11}" dt="2023-04-11T11:44:19.662" v="13349" actId="478"/>
          <ac:spMkLst>
            <pc:docMk/>
            <pc:sldMk cId="3073568031" sldId="386"/>
            <ac:spMk id="3" creationId="{B2FB67A5-2C86-E7D2-4604-F0F53B62269B}"/>
          </ac:spMkLst>
        </pc:spChg>
        <pc:spChg chg="mod">
          <ac:chgData name="Sudvarg, Marion" userId="2bb9b31b-5f3c-4f72-8e1f-41eb276ee9c6" providerId="ADAL" clId="{DA68CE51-3AE1-4208-A4DB-6811AC875B11}" dt="2023-04-11T11:58:53.236" v="14414" actId="20577"/>
          <ac:spMkLst>
            <pc:docMk/>
            <pc:sldMk cId="3073568031" sldId="386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1:48.834" v="13883" actId="14100"/>
          <ac:spMkLst>
            <pc:docMk/>
            <pc:sldMk cId="3073568031" sldId="386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52:03.694" v="13885" actId="1076"/>
          <ac:spMkLst>
            <pc:docMk/>
            <pc:sldMk cId="3073568031" sldId="386"/>
            <ac:spMk id="15" creationId="{1B443506-E1BA-7EB2-B5C1-5779937A0DC6}"/>
          </ac:spMkLst>
        </pc:spChg>
        <pc:picChg chg="add mod">
          <ac:chgData name="Sudvarg, Marion" userId="2bb9b31b-5f3c-4f72-8e1f-41eb276ee9c6" providerId="ADAL" clId="{DA68CE51-3AE1-4208-A4DB-6811AC875B11}" dt="2023-04-11T11:47:22.322" v="13613" actId="1076"/>
          <ac:picMkLst>
            <pc:docMk/>
            <pc:sldMk cId="3073568031" sldId="386"/>
            <ac:picMk id="2" creationId="{81D99651-E3F7-9DCF-CA01-F9888E88CEE7}"/>
          </ac:picMkLst>
        </pc:picChg>
        <pc:picChg chg="add mod">
          <ac:chgData name="Sudvarg, Marion" userId="2bb9b31b-5f3c-4f72-8e1f-41eb276ee9c6" providerId="ADAL" clId="{DA68CE51-3AE1-4208-A4DB-6811AC875B11}" dt="2023-04-11T11:47:22.322" v="13613" actId="1076"/>
          <ac:picMkLst>
            <pc:docMk/>
            <pc:sldMk cId="3073568031" sldId="386"/>
            <ac:picMk id="7" creationId="{F4488E40-A4AA-3293-4A0F-7C04422AFDA5}"/>
          </ac:picMkLst>
        </pc:picChg>
        <pc:picChg chg="add mod">
          <ac:chgData name="Sudvarg, Marion" userId="2bb9b31b-5f3c-4f72-8e1f-41eb276ee9c6" providerId="ADAL" clId="{DA68CE51-3AE1-4208-A4DB-6811AC875B11}" dt="2023-04-11T11:51:56.715" v="13884" actId="1076"/>
          <ac:picMkLst>
            <pc:docMk/>
            <pc:sldMk cId="3073568031" sldId="386"/>
            <ac:picMk id="14" creationId="{AA36B8F1-34B7-A299-68B8-009B4108EBD3}"/>
          </ac:picMkLst>
        </pc:picChg>
      </pc:sldChg>
      <pc:sldChg chg="delSp modSp add mod delAnim modAnim">
        <pc:chgData name="Sudvarg, Marion" userId="2bb9b31b-5f3c-4f72-8e1f-41eb276ee9c6" providerId="ADAL" clId="{DA68CE51-3AE1-4208-A4DB-6811AC875B11}" dt="2023-04-11T12:25:01.747" v="15691" actId="478"/>
        <pc:sldMkLst>
          <pc:docMk/>
          <pc:sldMk cId="602671741" sldId="387"/>
        </pc:sldMkLst>
        <pc:spChg chg="mod">
          <ac:chgData name="Sudvarg, Marion" userId="2bb9b31b-5f3c-4f72-8e1f-41eb276ee9c6" providerId="ADAL" clId="{DA68CE51-3AE1-4208-A4DB-6811AC875B11}" dt="2023-04-11T11:59:00.735" v="14419" actId="20577"/>
          <ac:spMkLst>
            <pc:docMk/>
            <pc:sldMk cId="602671741" sldId="387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5:54.720" v="14307" actId="14100"/>
          <ac:spMkLst>
            <pc:docMk/>
            <pc:sldMk cId="602671741" sldId="387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5:01.747" v="15691" actId="478"/>
          <ac:spMkLst>
            <pc:docMk/>
            <pc:sldMk cId="602671741" sldId="387"/>
            <ac:spMk id="15" creationId="{1B443506-E1BA-7EB2-B5C1-5779937A0DC6}"/>
          </ac:spMkLst>
        </pc:spChg>
        <pc:picChg chg="del">
          <ac:chgData name="Sudvarg, Marion" userId="2bb9b31b-5f3c-4f72-8e1f-41eb276ee9c6" providerId="ADAL" clId="{DA68CE51-3AE1-4208-A4DB-6811AC875B11}" dt="2023-04-11T11:53:30.237" v="13893" actId="478"/>
          <ac:picMkLst>
            <pc:docMk/>
            <pc:sldMk cId="602671741" sldId="387"/>
            <ac:picMk id="2" creationId="{81D99651-E3F7-9DCF-CA01-F9888E88CEE7}"/>
          </ac:picMkLst>
        </pc:picChg>
        <pc:picChg chg="del">
          <ac:chgData name="Sudvarg, Marion" userId="2bb9b31b-5f3c-4f72-8e1f-41eb276ee9c6" providerId="ADAL" clId="{DA68CE51-3AE1-4208-A4DB-6811AC875B11}" dt="2023-04-11T11:53:31.174" v="13894" actId="478"/>
          <ac:picMkLst>
            <pc:docMk/>
            <pc:sldMk cId="602671741" sldId="387"/>
            <ac:picMk id="7" creationId="{F4488E40-A4AA-3293-4A0F-7C04422AFDA5}"/>
          </ac:picMkLst>
        </pc:picChg>
        <pc:picChg chg="del">
          <ac:chgData name="Sudvarg, Marion" userId="2bb9b31b-5f3c-4f72-8e1f-41eb276ee9c6" providerId="ADAL" clId="{DA68CE51-3AE1-4208-A4DB-6811AC875B11}" dt="2023-04-11T11:53:37.414" v="13895" actId="478"/>
          <ac:picMkLst>
            <pc:docMk/>
            <pc:sldMk cId="602671741" sldId="387"/>
            <ac:picMk id="14" creationId="{AA36B8F1-34B7-A299-68B8-009B4108EBD3}"/>
          </ac:picMkLst>
        </pc:picChg>
      </pc:sldChg>
      <pc:sldChg chg="addSp delSp modSp add mod modAnim">
        <pc:chgData name="Sudvarg, Marion" userId="2bb9b31b-5f3c-4f72-8e1f-41eb276ee9c6" providerId="ADAL" clId="{DA68CE51-3AE1-4208-A4DB-6811AC875B11}" dt="2023-04-11T12:44:07.063" v="16363"/>
        <pc:sldMkLst>
          <pc:docMk/>
          <pc:sldMk cId="1414541927" sldId="388"/>
        </pc:sldMkLst>
        <pc:spChg chg="add mod">
          <ac:chgData name="Sudvarg, Marion" userId="2bb9b31b-5f3c-4f72-8e1f-41eb276ee9c6" providerId="ADAL" clId="{DA68CE51-3AE1-4208-A4DB-6811AC875B11}" dt="2023-04-11T12:26:16.470" v="15699"/>
          <ac:spMkLst>
            <pc:docMk/>
            <pc:sldMk cId="1414541927" sldId="388"/>
            <ac:spMk id="3" creationId="{3BDC8C3F-2943-3401-C1E1-EA5A2474706B}"/>
          </ac:spMkLst>
        </pc:spChg>
        <pc:spChg chg="mod">
          <ac:chgData name="Sudvarg, Marion" userId="2bb9b31b-5f3c-4f72-8e1f-41eb276ee9c6" providerId="ADAL" clId="{DA68CE51-3AE1-4208-A4DB-6811AC875B11}" dt="2023-04-11T11:56:12.568" v="14351" actId="20577"/>
          <ac:spMkLst>
            <pc:docMk/>
            <pc:sldMk cId="1414541927" sldId="388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6:22.885" v="14363" actId="20577"/>
          <ac:spMkLst>
            <pc:docMk/>
            <pc:sldMk cId="1414541927" sldId="388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6:18.854" v="15700" actId="478"/>
          <ac:spMkLst>
            <pc:docMk/>
            <pc:sldMk cId="1414541927" sldId="388"/>
            <ac:spMk id="15" creationId="{1B443506-E1BA-7EB2-B5C1-5779937A0DC6}"/>
          </ac:spMkLst>
        </pc:spChg>
        <pc:picChg chg="add mod">
          <ac:chgData name="Sudvarg, Marion" userId="2bb9b31b-5f3c-4f72-8e1f-41eb276ee9c6" providerId="ADAL" clId="{DA68CE51-3AE1-4208-A4DB-6811AC875B11}" dt="2023-04-11T12:28:56.637" v="15701" actId="1076"/>
          <ac:picMkLst>
            <pc:docMk/>
            <pc:sldMk cId="1414541927" sldId="388"/>
            <ac:picMk id="2" creationId="{40BDA8C7-8C80-8979-0A81-92F2E9012788}"/>
          </ac:picMkLst>
        </pc:picChg>
      </pc:sldChg>
      <pc:sldChg chg="addSp delSp modSp add mod modShow">
        <pc:chgData name="Sudvarg, Marion" userId="2bb9b31b-5f3c-4f72-8e1f-41eb276ee9c6" providerId="ADAL" clId="{DA68CE51-3AE1-4208-A4DB-6811AC875B11}" dt="2023-04-11T12:22:41.635" v="15664" actId="14100"/>
        <pc:sldMkLst>
          <pc:docMk/>
          <pc:sldMk cId="3771143444" sldId="389"/>
        </pc:sldMkLst>
        <pc:spChg chg="mod">
          <ac:chgData name="Sudvarg, Marion" userId="2bb9b31b-5f3c-4f72-8e1f-41eb276ee9c6" providerId="ADAL" clId="{DA68CE51-3AE1-4208-A4DB-6811AC875B11}" dt="2023-04-11T12:15:39.099" v="15530" actId="1037"/>
          <ac:spMkLst>
            <pc:docMk/>
            <pc:sldMk cId="3771143444" sldId="389"/>
            <ac:spMk id="2" creationId="{CC4DAF06-1040-4E0D-9807-E5E092AF07E1}"/>
          </ac:spMkLst>
        </pc:spChg>
        <pc:spChg chg="add del mod">
          <ac:chgData name="Sudvarg, Marion" userId="2bb9b31b-5f3c-4f72-8e1f-41eb276ee9c6" providerId="ADAL" clId="{DA68CE51-3AE1-4208-A4DB-6811AC875B11}" dt="2023-04-11T12:10:22.474" v="15378" actId="478"/>
          <ac:spMkLst>
            <pc:docMk/>
            <pc:sldMk cId="3771143444" sldId="389"/>
            <ac:spMk id="3" creationId="{A23AA73F-71BC-FFDB-E518-424F681EAA7F}"/>
          </ac:spMkLst>
        </pc:spChg>
        <pc:spChg chg="mod">
          <ac:chgData name="Sudvarg, Marion" userId="2bb9b31b-5f3c-4f72-8e1f-41eb276ee9c6" providerId="ADAL" clId="{DA68CE51-3AE1-4208-A4DB-6811AC875B11}" dt="2023-04-11T12:15:39.099" v="15530" actId="1037"/>
          <ac:spMkLst>
            <pc:docMk/>
            <pc:sldMk cId="3771143444" sldId="389"/>
            <ac:spMk id="6" creationId="{986A25DB-B2CB-5E43-6CBE-9649A7F1987E}"/>
          </ac:spMkLst>
        </pc:spChg>
        <pc:spChg chg="add del mod">
          <ac:chgData name="Sudvarg, Marion" userId="2bb9b31b-5f3c-4f72-8e1f-41eb276ee9c6" providerId="ADAL" clId="{DA68CE51-3AE1-4208-A4DB-6811AC875B11}" dt="2023-04-11T12:10:21.463" v="15377" actId="478"/>
          <ac:spMkLst>
            <pc:docMk/>
            <pc:sldMk cId="3771143444" sldId="389"/>
            <ac:spMk id="10" creationId="{980B3516-8FD4-3E6D-852E-918DB24D9956}"/>
          </ac:spMkLst>
        </pc:spChg>
        <pc:spChg chg="add del mod">
          <ac:chgData name="Sudvarg, Marion" userId="2bb9b31b-5f3c-4f72-8e1f-41eb276ee9c6" providerId="ADAL" clId="{DA68CE51-3AE1-4208-A4DB-6811AC875B11}" dt="2023-04-11T12:10:20.178" v="15376" actId="478"/>
          <ac:spMkLst>
            <pc:docMk/>
            <pc:sldMk cId="3771143444" sldId="389"/>
            <ac:spMk id="11" creationId="{04777411-A7AC-AE46-0CF5-5470427C4717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13" creationId="{5B5C8F74-77E5-A1ED-48C8-E825E6CF1ED9}"/>
          </ac:spMkLst>
        </pc:spChg>
        <pc:spChg chg="add mod">
          <ac:chgData name="Sudvarg, Marion" userId="2bb9b31b-5f3c-4f72-8e1f-41eb276ee9c6" providerId="ADAL" clId="{DA68CE51-3AE1-4208-A4DB-6811AC875B11}" dt="2023-04-11T12:21:13.070" v="15625" actId="1076"/>
          <ac:spMkLst>
            <pc:docMk/>
            <pc:sldMk cId="3771143444" sldId="389"/>
            <ac:spMk id="15" creationId="{2FF5D074-C406-720A-C1A5-DBEA36FFA52A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17" creationId="{0960FF83-DC8F-ED9A-C125-A50B361D6F16}"/>
          </ac:spMkLst>
        </pc:spChg>
        <pc:spChg chg="add mod">
          <ac:chgData name="Sudvarg, Marion" userId="2bb9b31b-5f3c-4f72-8e1f-41eb276ee9c6" providerId="ADAL" clId="{DA68CE51-3AE1-4208-A4DB-6811AC875B11}" dt="2023-04-11T12:21:14.889" v="15626" actId="1076"/>
          <ac:spMkLst>
            <pc:docMk/>
            <pc:sldMk cId="3771143444" sldId="389"/>
            <ac:spMk id="19" creationId="{76E29B6B-DA5F-D68B-3D0E-3D4CBBAC0DC1}"/>
          </ac:spMkLst>
        </pc:spChg>
        <pc:spChg chg="add mod">
          <ac:chgData name="Sudvarg, Marion" userId="2bb9b31b-5f3c-4f72-8e1f-41eb276ee9c6" providerId="ADAL" clId="{DA68CE51-3AE1-4208-A4DB-6811AC875B11}" dt="2023-04-11T12:21:16.951" v="15627" actId="1076"/>
          <ac:spMkLst>
            <pc:docMk/>
            <pc:sldMk cId="3771143444" sldId="389"/>
            <ac:spMk id="21" creationId="{A1AE9456-2647-4D2E-86B5-F7A2ADE8E39B}"/>
          </ac:spMkLst>
        </pc:spChg>
        <pc:spChg chg="add mod">
          <ac:chgData name="Sudvarg, Marion" userId="2bb9b31b-5f3c-4f72-8e1f-41eb276ee9c6" providerId="ADAL" clId="{DA68CE51-3AE1-4208-A4DB-6811AC875B11}" dt="2023-04-11T12:21:18.865" v="15628" actId="1076"/>
          <ac:spMkLst>
            <pc:docMk/>
            <pc:sldMk cId="3771143444" sldId="389"/>
            <ac:spMk id="23" creationId="{28FA2841-A81B-61B9-2BD8-C617D6DADF2F}"/>
          </ac:spMkLst>
        </pc:spChg>
        <pc:spChg chg="add mod">
          <ac:chgData name="Sudvarg, Marion" userId="2bb9b31b-5f3c-4f72-8e1f-41eb276ee9c6" providerId="ADAL" clId="{DA68CE51-3AE1-4208-A4DB-6811AC875B11}" dt="2023-04-11T12:21:29.395" v="15631" actId="1076"/>
          <ac:spMkLst>
            <pc:docMk/>
            <pc:sldMk cId="3771143444" sldId="389"/>
            <ac:spMk id="25" creationId="{0B77F0A4-59B1-B5C4-2747-53525543C994}"/>
          </ac:spMkLst>
        </pc:spChg>
        <pc:spChg chg="add mod">
          <ac:chgData name="Sudvarg, Marion" userId="2bb9b31b-5f3c-4f72-8e1f-41eb276ee9c6" providerId="ADAL" clId="{DA68CE51-3AE1-4208-A4DB-6811AC875B11}" dt="2023-04-11T12:21:37.489" v="15634" actId="1076"/>
          <ac:spMkLst>
            <pc:docMk/>
            <pc:sldMk cId="3771143444" sldId="389"/>
            <ac:spMk id="27" creationId="{3042AA0D-DA24-402A-DE2B-C0F646562B0D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28" creationId="{16B882F2-9240-86AE-5A4F-C8E0767A179A}"/>
          </ac:spMkLst>
        </pc:spChg>
        <pc:spChg chg="add mod">
          <ac:chgData name="Sudvarg, Marion" userId="2bb9b31b-5f3c-4f72-8e1f-41eb276ee9c6" providerId="ADAL" clId="{DA68CE51-3AE1-4208-A4DB-6811AC875B11}" dt="2023-04-11T12:20:16.867" v="15604" actId="1076"/>
          <ac:spMkLst>
            <pc:docMk/>
            <pc:sldMk cId="3771143444" sldId="389"/>
            <ac:spMk id="29" creationId="{F8F9B34B-D530-548F-520F-040836F4584A}"/>
          </ac:spMkLst>
        </pc:spChg>
        <pc:spChg chg="add mod">
          <ac:chgData name="Sudvarg, Marion" userId="2bb9b31b-5f3c-4f72-8e1f-41eb276ee9c6" providerId="ADAL" clId="{DA68CE51-3AE1-4208-A4DB-6811AC875B11}" dt="2023-04-11T12:20:20.931" v="15605" actId="1076"/>
          <ac:spMkLst>
            <pc:docMk/>
            <pc:sldMk cId="3771143444" sldId="389"/>
            <ac:spMk id="30" creationId="{762E708D-88F4-9390-E60E-5543A3583199}"/>
          </ac:spMkLst>
        </pc:spChg>
        <pc:spChg chg="add mod">
          <ac:chgData name="Sudvarg, Marion" userId="2bb9b31b-5f3c-4f72-8e1f-41eb276ee9c6" providerId="ADAL" clId="{DA68CE51-3AE1-4208-A4DB-6811AC875B11}" dt="2023-04-11T12:20:14.055" v="15603" actId="1076"/>
          <ac:spMkLst>
            <pc:docMk/>
            <pc:sldMk cId="3771143444" sldId="389"/>
            <ac:spMk id="32" creationId="{2F49065D-695B-06A2-3AEC-633190272D01}"/>
          </ac:spMkLst>
        </pc:spChg>
        <pc:spChg chg="add mod">
          <ac:chgData name="Sudvarg, Marion" userId="2bb9b31b-5f3c-4f72-8e1f-41eb276ee9c6" providerId="ADAL" clId="{DA68CE51-3AE1-4208-A4DB-6811AC875B11}" dt="2023-04-11T12:20:10.148" v="15602" actId="1076"/>
          <ac:spMkLst>
            <pc:docMk/>
            <pc:sldMk cId="3771143444" sldId="389"/>
            <ac:spMk id="34" creationId="{6C82C74C-00F9-CBED-0919-7E60825A68F2}"/>
          </ac:spMkLst>
        </pc:spChg>
        <pc:spChg chg="add mod">
          <ac:chgData name="Sudvarg, Marion" userId="2bb9b31b-5f3c-4f72-8e1f-41eb276ee9c6" providerId="ADAL" clId="{DA68CE51-3AE1-4208-A4DB-6811AC875B11}" dt="2023-04-11T12:19:18.433" v="15577" actId="14100"/>
          <ac:spMkLst>
            <pc:docMk/>
            <pc:sldMk cId="3771143444" sldId="389"/>
            <ac:spMk id="36" creationId="{7C02E626-F9D7-6DCD-39BC-C97573293B0F}"/>
          </ac:spMkLst>
        </pc:spChg>
        <pc:spChg chg="add mod">
          <ac:chgData name="Sudvarg, Marion" userId="2bb9b31b-5f3c-4f72-8e1f-41eb276ee9c6" providerId="ADAL" clId="{DA68CE51-3AE1-4208-A4DB-6811AC875B11}" dt="2023-04-11T12:20:24.546" v="15607" actId="1076"/>
          <ac:spMkLst>
            <pc:docMk/>
            <pc:sldMk cId="3771143444" sldId="389"/>
            <ac:spMk id="38" creationId="{A76C7364-8567-90B1-8461-985A4AFCD439}"/>
          </ac:spMkLst>
        </pc:spChg>
        <pc:spChg chg="add mod">
          <ac:chgData name="Sudvarg, Marion" userId="2bb9b31b-5f3c-4f72-8e1f-41eb276ee9c6" providerId="ADAL" clId="{DA68CE51-3AE1-4208-A4DB-6811AC875B11}" dt="2023-04-11T12:21:21.779" v="15629" actId="1076"/>
          <ac:spMkLst>
            <pc:docMk/>
            <pc:sldMk cId="3771143444" sldId="389"/>
            <ac:spMk id="42" creationId="{F649A0FE-230E-B6A5-6A16-206361E0EC3D}"/>
          </ac:spMkLst>
        </pc:spChg>
        <pc:grpChg chg="mod">
          <ac:chgData name="Sudvarg, Marion" userId="2bb9b31b-5f3c-4f72-8e1f-41eb276ee9c6" providerId="ADAL" clId="{DA68CE51-3AE1-4208-A4DB-6811AC875B11}" dt="2023-04-11T12:15:39.099" v="15530" actId="1037"/>
          <ac:grpSpMkLst>
            <pc:docMk/>
            <pc:sldMk cId="3771143444" sldId="389"/>
            <ac:grpSpMk id="9" creationId="{147822C0-16D7-DDAB-6288-1DCB58D82E4D}"/>
          </ac:grpSpMkLst>
        </pc:grpChg>
        <pc:grpChg chg="add mod">
          <ac:chgData name="Sudvarg, Marion" userId="2bb9b31b-5f3c-4f72-8e1f-41eb276ee9c6" providerId="ADAL" clId="{DA68CE51-3AE1-4208-A4DB-6811AC875B11}" dt="2023-04-11T12:22:36.346" v="15661" actId="1076"/>
          <ac:grpSpMkLst>
            <pc:docMk/>
            <pc:sldMk cId="3771143444" sldId="389"/>
            <ac:grpSpMk id="41" creationId="{CF80A063-881A-55B1-DB67-6270E76D31F7}"/>
          </ac:grpSpMkLst>
        </pc:grpChg>
        <pc:picChg chg="add mod">
          <ac:chgData name="Sudvarg, Marion" userId="2bb9b31b-5f3c-4f72-8e1f-41eb276ee9c6" providerId="ADAL" clId="{DA68CE51-3AE1-4208-A4DB-6811AC875B11}" dt="2023-04-11T12:12:48.429" v="15419" actId="164"/>
          <ac:picMkLst>
            <pc:docMk/>
            <pc:sldMk cId="3771143444" sldId="389"/>
            <ac:picMk id="40" creationId="{655FAA57-AF9E-FDF9-7309-CE9FA646B6DD}"/>
          </ac:picMkLst>
        </pc:picChg>
        <pc:cxnChg chg="add mod">
          <ac:chgData name="Sudvarg, Marion" userId="2bb9b31b-5f3c-4f72-8e1f-41eb276ee9c6" providerId="ADAL" clId="{DA68CE51-3AE1-4208-A4DB-6811AC875B11}" dt="2023-04-11T12:21:45.013" v="15637" actId="14100"/>
          <ac:cxnSpMkLst>
            <pc:docMk/>
            <pc:sldMk cId="3771143444" sldId="389"/>
            <ac:cxnSpMk id="44" creationId="{31F8E50D-D856-7A80-5050-B703F497B230}"/>
          </ac:cxnSpMkLst>
        </pc:cxnChg>
        <pc:cxnChg chg="add mod">
          <ac:chgData name="Sudvarg, Marion" userId="2bb9b31b-5f3c-4f72-8e1f-41eb276ee9c6" providerId="ADAL" clId="{DA68CE51-3AE1-4208-A4DB-6811AC875B11}" dt="2023-04-11T12:21:42.084" v="15636" actId="14100"/>
          <ac:cxnSpMkLst>
            <pc:docMk/>
            <pc:sldMk cId="3771143444" sldId="389"/>
            <ac:cxnSpMk id="45" creationId="{C0F1B6EC-41A3-2155-4B2B-EA7EB55F2B89}"/>
          </ac:cxnSpMkLst>
        </pc:cxnChg>
        <pc:cxnChg chg="add mod">
          <ac:chgData name="Sudvarg, Marion" userId="2bb9b31b-5f3c-4f72-8e1f-41eb276ee9c6" providerId="ADAL" clId="{DA68CE51-3AE1-4208-A4DB-6811AC875B11}" dt="2023-04-11T12:20:43.805" v="15614" actId="14100"/>
          <ac:cxnSpMkLst>
            <pc:docMk/>
            <pc:sldMk cId="3771143444" sldId="389"/>
            <ac:cxnSpMk id="48" creationId="{AABF39F1-ACD4-FE3C-AE61-54FBD44FCD3E}"/>
          </ac:cxnSpMkLst>
        </pc:cxnChg>
        <pc:cxnChg chg="add mod">
          <ac:chgData name="Sudvarg, Marion" userId="2bb9b31b-5f3c-4f72-8e1f-41eb276ee9c6" providerId="ADAL" clId="{DA68CE51-3AE1-4208-A4DB-6811AC875B11}" dt="2023-04-11T12:21:34.107" v="15633" actId="14100"/>
          <ac:cxnSpMkLst>
            <pc:docMk/>
            <pc:sldMk cId="3771143444" sldId="389"/>
            <ac:cxnSpMk id="52" creationId="{4E13294A-0F2A-CD34-B623-68DBB5F1D48C}"/>
          </ac:cxnSpMkLst>
        </pc:cxnChg>
        <pc:cxnChg chg="add mod">
          <ac:chgData name="Sudvarg, Marion" userId="2bb9b31b-5f3c-4f72-8e1f-41eb276ee9c6" providerId="ADAL" clId="{DA68CE51-3AE1-4208-A4DB-6811AC875B11}" dt="2023-04-11T12:21:18.865" v="15628" actId="1076"/>
          <ac:cxnSpMkLst>
            <pc:docMk/>
            <pc:sldMk cId="3771143444" sldId="389"/>
            <ac:cxnSpMk id="55" creationId="{C82C4E8D-2105-EE81-48A7-66E30AF47799}"/>
          </ac:cxnSpMkLst>
        </pc:cxnChg>
        <pc:cxnChg chg="add mod">
          <ac:chgData name="Sudvarg, Marion" userId="2bb9b31b-5f3c-4f72-8e1f-41eb276ee9c6" providerId="ADAL" clId="{DA68CE51-3AE1-4208-A4DB-6811AC875B11}" dt="2023-04-11T12:21:21.779" v="15629" actId="1076"/>
          <ac:cxnSpMkLst>
            <pc:docMk/>
            <pc:sldMk cId="3771143444" sldId="389"/>
            <ac:cxnSpMk id="58" creationId="{BAA8954C-2680-480F-1278-0D631F716F07}"/>
          </ac:cxnSpMkLst>
        </pc:cxnChg>
        <pc:cxnChg chg="add mod">
          <ac:chgData name="Sudvarg, Marion" userId="2bb9b31b-5f3c-4f72-8e1f-41eb276ee9c6" providerId="ADAL" clId="{DA68CE51-3AE1-4208-A4DB-6811AC875B11}" dt="2023-04-11T12:21:51.707" v="15640" actId="14100"/>
          <ac:cxnSpMkLst>
            <pc:docMk/>
            <pc:sldMk cId="3771143444" sldId="389"/>
            <ac:cxnSpMk id="70" creationId="{16EB1752-C2B3-170C-8459-88CFC90D817B}"/>
          </ac:cxnSpMkLst>
        </pc:cxnChg>
        <pc:cxnChg chg="add mod">
          <ac:chgData name="Sudvarg, Marion" userId="2bb9b31b-5f3c-4f72-8e1f-41eb276ee9c6" providerId="ADAL" clId="{DA68CE51-3AE1-4208-A4DB-6811AC875B11}" dt="2023-04-11T12:21:55.879" v="15643" actId="14100"/>
          <ac:cxnSpMkLst>
            <pc:docMk/>
            <pc:sldMk cId="3771143444" sldId="389"/>
            <ac:cxnSpMk id="73" creationId="{B3AAAA17-4C0E-F525-9BEF-EC51B9B45913}"/>
          </ac:cxnSpMkLst>
        </pc:cxnChg>
        <pc:cxnChg chg="add mod">
          <ac:chgData name="Sudvarg, Marion" userId="2bb9b31b-5f3c-4f72-8e1f-41eb276ee9c6" providerId="ADAL" clId="{DA68CE51-3AE1-4208-A4DB-6811AC875B11}" dt="2023-04-11T12:22:00.831" v="15646" actId="14100"/>
          <ac:cxnSpMkLst>
            <pc:docMk/>
            <pc:sldMk cId="3771143444" sldId="389"/>
            <ac:cxnSpMk id="76" creationId="{807D7569-CAF0-901C-D222-0FD215F2AE80}"/>
          </ac:cxnSpMkLst>
        </pc:cxnChg>
        <pc:cxnChg chg="add mod">
          <ac:chgData name="Sudvarg, Marion" userId="2bb9b31b-5f3c-4f72-8e1f-41eb276ee9c6" providerId="ADAL" clId="{DA68CE51-3AE1-4208-A4DB-6811AC875B11}" dt="2023-04-11T12:22:07.043" v="15649" actId="14100"/>
          <ac:cxnSpMkLst>
            <pc:docMk/>
            <pc:sldMk cId="3771143444" sldId="389"/>
            <ac:cxnSpMk id="79" creationId="{00FC2860-BBD3-FF02-8705-7154B08E3410}"/>
          </ac:cxnSpMkLst>
        </pc:cxnChg>
        <pc:cxnChg chg="add mod">
          <ac:chgData name="Sudvarg, Marion" userId="2bb9b31b-5f3c-4f72-8e1f-41eb276ee9c6" providerId="ADAL" clId="{DA68CE51-3AE1-4208-A4DB-6811AC875B11}" dt="2023-04-11T12:22:24.003" v="15656" actId="14100"/>
          <ac:cxnSpMkLst>
            <pc:docMk/>
            <pc:sldMk cId="3771143444" sldId="389"/>
            <ac:cxnSpMk id="82" creationId="{03B2F75C-AB4A-89A4-2D6A-E9E10295FE35}"/>
          </ac:cxnSpMkLst>
        </pc:cxnChg>
        <pc:cxnChg chg="add mod">
          <ac:chgData name="Sudvarg, Marion" userId="2bb9b31b-5f3c-4f72-8e1f-41eb276ee9c6" providerId="ADAL" clId="{DA68CE51-3AE1-4208-A4DB-6811AC875B11}" dt="2023-04-11T12:22:20.348" v="15655" actId="14100"/>
          <ac:cxnSpMkLst>
            <pc:docMk/>
            <pc:sldMk cId="3771143444" sldId="389"/>
            <ac:cxnSpMk id="85" creationId="{993348C5-2B01-DDE6-636E-856EC137E210}"/>
          </ac:cxnSpMkLst>
        </pc:cxnChg>
        <pc:cxnChg chg="add mod">
          <ac:chgData name="Sudvarg, Marion" userId="2bb9b31b-5f3c-4f72-8e1f-41eb276ee9c6" providerId="ADAL" clId="{DA68CE51-3AE1-4208-A4DB-6811AC875B11}" dt="2023-04-11T12:22:33.689" v="15659" actId="14100"/>
          <ac:cxnSpMkLst>
            <pc:docMk/>
            <pc:sldMk cId="3771143444" sldId="389"/>
            <ac:cxnSpMk id="89" creationId="{15C5B405-3CC3-4720-6252-176B1F7B9A38}"/>
          </ac:cxnSpMkLst>
        </pc:cxnChg>
        <pc:cxnChg chg="add mod">
          <ac:chgData name="Sudvarg, Marion" userId="2bb9b31b-5f3c-4f72-8e1f-41eb276ee9c6" providerId="ADAL" clId="{DA68CE51-3AE1-4208-A4DB-6811AC875B11}" dt="2023-04-11T12:22:41.635" v="15664" actId="14100"/>
          <ac:cxnSpMkLst>
            <pc:docMk/>
            <pc:sldMk cId="3771143444" sldId="389"/>
            <ac:cxnSpMk id="92" creationId="{30AF68B0-2586-B5F6-1B48-2B370B09976B}"/>
          </ac:cxnSpMkLst>
        </pc:cxnChg>
      </pc:sldChg>
      <pc:sldChg chg="delSp modSp add mod modAnim">
        <pc:chgData name="Sudvarg, Marion" userId="2bb9b31b-5f3c-4f72-8e1f-41eb276ee9c6" providerId="ADAL" clId="{DA68CE51-3AE1-4208-A4DB-6811AC875B11}" dt="2023-04-11T12:25:04.778" v="15693" actId="27636"/>
        <pc:sldMkLst>
          <pc:docMk/>
          <pc:sldMk cId="1141854291" sldId="390"/>
        </pc:sldMkLst>
        <pc:spChg chg="mod">
          <ac:chgData name="Sudvarg, Marion" userId="2bb9b31b-5f3c-4f72-8e1f-41eb276ee9c6" providerId="ADAL" clId="{DA68CE51-3AE1-4208-A4DB-6811AC875B11}" dt="2023-04-11T12:24:54.562" v="15689" actId="20577"/>
          <ac:spMkLst>
            <pc:docMk/>
            <pc:sldMk cId="1141854291" sldId="390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2:25:04.778" v="15693" actId="27636"/>
          <ac:spMkLst>
            <pc:docMk/>
            <pc:sldMk cId="1141854291" sldId="390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4:58.602" v="15690" actId="478"/>
          <ac:spMkLst>
            <pc:docMk/>
            <pc:sldMk cId="1141854291" sldId="390"/>
            <ac:spMk id="15" creationId="{1B443506-E1BA-7EB2-B5C1-5779937A0DC6}"/>
          </ac:spMkLst>
        </pc:spChg>
      </pc:sldChg>
    </pc:docChg>
  </pc:docChgLst>
  <pc:docChgLst>
    <pc:chgData name="Sudvarg, Marion" userId="2bb9b31b-5f3c-4f72-8e1f-41eb276ee9c6" providerId="ADAL" clId="{62703AF2-BCE4-4A5F-9ED6-77D4F09F39EF}"/>
    <pc:docChg chg="undo custSel addSld delSld modSld modSection">
      <pc:chgData name="Sudvarg, Marion" userId="2bb9b31b-5f3c-4f72-8e1f-41eb276ee9c6" providerId="ADAL" clId="{62703AF2-BCE4-4A5F-9ED6-77D4F09F39EF}" dt="2023-04-05T09:49:08.571" v="444" actId="14100"/>
      <pc:docMkLst>
        <pc:docMk/>
      </pc:docMkLst>
      <pc:sldChg chg="modSp">
        <pc:chgData name="Sudvarg, Marion" userId="2bb9b31b-5f3c-4f72-8e1f-41eb276ee9c6" providerId="ADAL" clId="{62703AF2-BCE4-4A5F-9ED6-77D4F09F39EF}" dt="2023-04-03T20:51:59.780" v="5" actId="20577"/>
        <pc:sldMkLst>
          <pc:docMk/>
          <pc:sldMk cId="708242830" sldId="260"/>
        </pc:sldMkLst>
        <pc:spChg chg="mod">
          <ac:chgData name="Sudvarg, Marion" userId="2bb9b31b-5f3c-4f72-8e1f-41eb276ee9c6" providerId="ADAL" clId="{62703AF2-BCE4-4A5F-9ED6-77D4F09F39EF}" dt="2023-04-03T20:51:59.780" v="5" actId="20577"/>
          <ac:spMkLst>
            <pc:docMk/>
            <pc:sldMk cId="708242830" sldId="260"/>
            <ac:spMk id="3" creationId="{2FBB2D23-BFBA-F63B-7174-F46217D75F89}"/>
          </ac:spMkLst>
        </pc:spChg>
      </pc:sldChg>
      <pc:sldChg chg="modSp mod modAnim">
        <pc:chgData name="Sudvarg, Marion" userId="2bb9b31b-5f3c-4f72-8e1f-41eb276ee9c6" providerId="ADAL" clId="{62703AF2-BCE4-4A5F-9ED6-77D4F09F39EF}" dt="2023-04-05T09:00:47.269" v="213" actId="20577"/>
        <pc:sldMkLst>
          <pc:docMk/>
          <pc:sldMk cId="2096459313" sldId="265"/>
        </pc:sldMkLst>
        <pc:spChg chg="mod">
          <ac:chgData name="Sudvarg, Marion" userId="2bb9b31b-5f3c-4f72-8e1f-41eb276ee9c6" providerId="ADAL" clId="{62703AF2-BCE4-4A5F-9ED6-77D4F09F39EF}" dt="2023-04-05T09:00:47.269" v="213" actId="20577"/>
          <ac:spMkLst>
            <pc:docMk/>
            <pc:sldMk cId="2096459313" sldId="265"/>
            <ac:spMk id="3" creationId="{B60F0137-1679-E7D0-2B94-25413D1322CB}"/>
          </ac:spMkLst>
        </pc:spChg>
      </pc:sldChg>
      <pc:sldChg chg="modSp mod">
        <pc:chgData name="Sudvarg, Marion" userId="2bb9b31b-5f3c-4f72-8e1f-41eb276ee9c6" providerId="ADAL" clId="{62703AF2-BCE4-4A5F-9ED6-77D4F09F39EF}" dt="2023-04-03T20:52:10.598" v="6" actId="6549"/>
        <pc:sldMkLst>
          <pc:docMk/>
          <pc:sldMk cId="3599829615" sldId="269"/>
        </pc:sldMkLst>
        <pc:spChg chg="mod">
          <ac:chgData name="Sudvarg, Marion" userId="2bb9b31b-5f3c-4f72-8e1f-41eb276ee9c6" providerId="ADAL" clId="{62703AF2-BCE4-4A5F-9ED6-77D4F09F39EF}" dt="2023-04-03T20:52:10.598" v="6" actId="6549"/>
          <ac:spMkLst>
            <pc:docMk/>
            <pc:sldMk cId="3599829615" sldId="269"/>
            <ac:spMk id="2" creationId="{F767B624-4A07-CB88-5C7E-197028797D38}"/>
          </ac:spMkLst>
        </pc:spChg>
      </pc:sldChg>
      <pc:sldChg chg="modSp mod modAnim">
        <pc:chgData name="Sudvarg, Marion" userId="2bb9b31b-5f3c-4f72-8e1f-41eb276ee9c6" providerId="ADAL" clId="{62703AF2-BCE4-4A5F-9ED6-77D4F09F39EF}" dt="2023-04-03T20:53:36.869" v="52" actId="14100"/>
        <pc:sldMkLst>
          <pc:docMk/>
          <pc:sldMk cId="2597407758" sldId="270"/>
        </pc:sldMkLst>
        <pc:spChg chg="mod">
          <ac:chgData name="Sudvarg, Marion" userId="2bb9b31b-5f3c-4f72-8e1f-41eb276ee9c6" providerId="ADAL" clId="{62703AF2-BCE4-4A5F-9ED6-77D4F09F39EF}" dt="2023-04-03T20:53:36.869" v="52" actId="14100"/>
          <ac:spMkLst>
            <pc:docMk/>
            <pc:sldMk cId="2597407758" sldId="270"/>
            <ac:spMk id="31" creationId="{A5257C9A-2852-3AAA-42CB-A05A737ACD7E}"/>
          </ac:spMkLst>
        </pc:spChg>
      </pc:sldChg>
      <pc:sldChg chg="modSp">
        <pc:chgData name="Sudvarg, Marion" userId="2bb9b31b-5f3c-4f72-8e1f-41eb276ee9c6" providerId="ADAL" clId="{62703AF2-BCE4-4A5F-9ED6-77D4F09F39EF}" dt="2023-04-03T20:51:44.702" v="0" actId="20577"/>
        <pc:sldMkLst>
          <pc:docMk/>
          <pc:sldMk cId="21766649" sldId="271"/>
        </pc:sldMkLst>
        <pc:spChg chg="mod">
          <ac:chgData name="Sudvarg, Marion" userId="2bb9b31b-5f3c-4f72-8e1f-41eb276ee9c6" providerId="ADAL" clId="{62703AF2-BCE4-4A5F-9ED6-77D4F09F39EF}" dt="2023-04-03T20:51:44.702" v="0" actId="20577"/>
          <ac:spMkLst>
            <pc:docMk/>
            <pc:sldMk cId="21766649" sldId="271"/>
            <ac:spMk id="3" creationId="{ABCAE507-B585-F21D-5D38-C29AD1698399}"/>
          </ac:spMkLst>
        </pc:spChg>
      </pc:sldChg>
      <pc:sldChg chg="modSp mod modAnim">
        <pc:chgData name="Sudvarg, Marion" userId="2bb9b31b-5f3c-4f72-8e1f-41eb276ee9c6" providerId="ADAL" clId="{62703AF2-BCE4-4A5F-9ED6-77D4F09F39EF}" dt="2023-04-05T09:18:18.677" v="294" actId="14100"/>
        <pc:sldMkLst>
          <pc:docMk/>
          <pc:sldMk cId="2688201262" sldId="280"/>
        </pc:sldMkLst>
        <pc:spChg chg="mod">
          <ac:chgData name="Sudvarg, Marion" userId="2bb9b31b-5f3c-4f72-8e1f-41eb276ee9c6" providerId="ADAL" clId="{62703AF2-BCE4-4A5F-9ED6-77D4F09F39EF}" dt="2023-04-05T09:18:18.677" v="294" actId="14100"/>
          <ac:spMkLst>
            <pc:docMk/>
            <pc:sldMk cId="2688201262" sldId="280"/>
            <ac:spMk id="3" creationId="{ECBE13D9-4506-1A37-D5FC-B96310F17572}"/>
          </ac:spMkLst>
        </pc:spChg>
      </pc:sldChg>
      <pc:sldChg chg="modAnim">
        <pc:chgData name="Sudvarg, Marion" userId="2bb9b31b-5f3c-4f72-8e1f-41eb276ee9c6" providerId="ADAL" clId="{62703AF2-BCE4-4A5F-9ED6-77D4F09F39EF}" dt="2023-04-05T09:24:03.741" v="295"/>
        <pc:sldMkLst>
          <pc:docMk/>
          <pc:sldMk cId="2440529089" sldId="281"/>
        </pc:sldMkLst>
      </pc:sldChg>
      <pc:sldChg chg="modSp">
        <pc:chgData name="Sudvarg, Marion" userId="2bb9b31b-5f3c-4f72-8e1f-41eb276ee9c6" providerId="ADAL" clId="{62703AF2-BCE4-4A5F-9ED6-77D4F09F39EF}" dt="2023-04-03T20:54:38.100" v="57" actId="20577"/>
        <pc:sldMkLst>
          <pc:docMk/>
          <pc:sldMk cId="2440773869" sldId="298"/>
        </pc:sldMkLst>
        <pc:spChg chg="mod">
          <ac:chgData name="Sudvarg, Marion" userId="2bb9b31b-5f3c-4f72-8e1f-41eb276ee9c6" providerId="ADAL" clId="{62703AF2-BCE4-4A5F-9ED6-77D4F09F39EF}" dt="2023-04-03T20:54:32.220" v="53" actId="20577"/>
          <ac:spMkLst>
            <pc:docMk/>
            <pc:sldMk cId="2440773869" sldId="298"/>
            <ac:spMk id="84" creationId="{3303DFEC-6049-8DCA-8BC6-AEE8ED89E35D}"/>
          </ac:spMkLst>
        </pc:spChg>
        <pc:spChg chg="mod">
          <ac:chgData name="Sudvarg, Marion" userId="2bb9b31b-5f3c-4f72-8e1f-41eb276ee9c6" providerId="ADAL" clId="{62703AF2-BCE4-4A5F-9ED6-77D4F09F39EF}" dt="2023-04-03T20:54:35.249" v="55" actId="20577"/>
          <ac:spMkLst>
            <pc:docMk/>
            <pc:sldMk cId="2440773869" sldId="298"/>
            <ac:spMk id="88" creationId="{1F5DA51F-8E9A-5F1E-7E15-6E585D749FA6}"/>
          </ac:spMkLst>
        </pc:spChg>
        <pc:spChg chg="mod">
          <ac:chgData name="Sudvarg, Marion" userId="2bb9b31b-5f3c-4f72-8e1f-41eb276ee9c6" providerId="ADAL" clId="{62703AF2-BCE4-4A5F-9ED6-77D4F09F39EF}" dt="2023-04-03T20:54:38.100" v="57" actId="20577"/>
          <ac:spMkLst>
            <pc:docMk/>
            <pc:sldMk cId="2440773869" sldId="298"/>
            <ac:spMk id="94" creationId="{CFC722E9-ED7A-C486-CA3B-DE9DA9F0BB27}"/>
          </ac:spMkLst>
        </pc:spChg>
      </pc:sldChg>
      <pc:sldChg chg="del modAnim">
        <pc:chgData name="Sudvarg, Marion" userId="2bb9b31b-5f3c-4f72-8e1f-41eb276ee9c6" providerId="ADAL" clId="{62703AF2-BCE4-4A5F-9ED6-77D4F09F39EF}" dt="2023-04-05T09:39:04.568" v="379" actId="47"/>
        <pc:sldMkLst>
          <pc:docMk/>
          <pc:sldMk cId="551554065" sldId="301"/>
        </pc:sldMkLst>
      </pc:sldChg>
      <pc:sldChg chg="modSp mod">
        <pc:chgData name="Sudvarg, Marion" userId="2bb9b31b-5f3c-4f72-8e1f-41eb276ee9c6" providerId="ADAL" clId="{62703AF2-BCE4-4A5F-9ED6-77D4F09F39EF}" dt="2023-04-03T20:54:53.870" v="65" actId="20577"/>
        <pc:sldMkLst>
          <pc:docMk/>
          <pc:sldMk cId="2988788919" sldId="304"/>
        </pc:sldMkLst>
        <pc:spChg chg="mod">
          <ac:chgData name="Sudvarg, Marion" userId="2bb9b31b-5f3c-4f72-8e1f-41eb276ee9c6" providerId="ADAL" clId="{62703AF2-BCE4-4A5F-9ED6-77D4F09F39EF}" dt="2023-04-03T20:54:53.870" v="65" actId="20577"/>
          <ac:spMkLst>
            <pc:docMk/>
            <pc:sldMk cId="2988788919" sldId="304"/>
            <ac:spMk id="2" creationId="{E21B7DBF-DCE3-2DBD-9273-B93C36C2F397}"/>
          </ac:spMkLst>
        </pc:spChg>
      </pc:sldChg>
      <pc:sldChg chg="modSp del mod">
        <pc:chgData name="Sudvarg, Marion" userId="2bb9b31b-5f3c-4f72-8e1f-41eb276ee9c6" providerId="ADAL" clId="{62703AF2-BCE4-4A5F-9ED6-77D4F09F39EF}" dt="2023-04-05T09:47:39.804" v="380" actId="47"/>
        <pc:sldMkLst>
          <pc:docMk/>
          <pc:sldMk cId="347377471" sldId="308"/>
        </pc:sldMkLst>
        <pc:spChg chg="mod">
          <ac:chgData name="Sudvarg, Marion" userId="2bb9b31b-5f3c-4f72-8e1f-41eb276ee9c6" providerId="ADAL" clId="{62703AF2-BCE4-4A5F-9ED6-77D4F09F39EF}" dt="2023-04-03T20:58:29.626" v="96" actId="1076"/>
          <ac:spMkLst>
            <pc:docMk/>
            <pc:sldMk cId="347377471" sldId="308"/>
            <ac:spMk id="2" creationId="{B1B47417-989D-2957-665E-E180AB578BFF}"/>
          </ac:spMkLst>
        </pc:spChg>
        <pc:spChg chg="mod">
          <ac:chgData name="Sudvarg, Marion" userId="2bb9b31b-5f3c-4f72-8e1f-41eb276ee9c6" providerId="ADAL" clId="{62703AF2-BCE4-4A5F-9ED6-77D4F09F39EF}" dt="2023-04-03T20:58:33.096" v="97" actId="1076"/>
          <ac:spMkLst>
            <pc:docMk/>
            <pc:sldMk cId="347377471" sldId="308"/>
            <ac:spMk id="15" creationId="{868277E2-21E6-51B2-E914-32698CCB13CD}"/>
          </ac:spMkLst>
        </pc:spChg>
        <pc:spChg chg="mod">
          <ac:chgData name="Sudvarg, Marion" userId="2bb9b31b-5f3c-4f72-8e1f-41eb276ee9c6" providerId="ADAL" clId="{62703AF2-BCE4-4A5F-9ED6-77D4F09F39EF}" dt="2023-04-03T20:58:13.181" v="94" actId="1076"/>
          <ac:spMkLst>
            <pc:docMk/>
            <pc:sldMk cId="347377471" sldId="308"/>
            <ac:spMk id="16" creationId="{5E85FD21-52FA-E8E7-A546-B7CF670C4425}"/>
          </ac:spMkLst>
        </pc:spChg>
        <pc:picChg chg="mod">
          <ac:chgData name="Sudvarg, Marion" userId="2bb9b31b-5f3c-4f72-8e1f-41eb276ee9c6" providerId="ADAL" clId="{62703AF2-BCE4-4A5F-9ED6-77D4F09F39EF}" dt="2023-04-03T20:58:16.973" v="95" actId="1076"/>
          <ac:picMkLst>
            <pc:docMk/>
            <pc:sldMk cId="347377471" sldId="308"/>
            <ac:picMk id="9" creationId="{C165875C-D50C-ED84-5341-06E0288DD93A}"/>
          </ac:picMkLst>
        </pc:picChg>
      </pc:sldChg>
      <pc:sldChg chg="addSp delSp modSp new mod modAnim">
        <pc:chgData name="Sudvarg, Marion" userId="2bb9b31b-5f3c-4f72-8e1f-41eb276ee9c6" providerId="ADAL" clId="{62703AF2-BCE4-4A5F-9ED6-77D4F09F39EF}" dt="2023-04-03T21:00:16.320" v="161" actId="1076"/>
        <pc:sldMkLst>
          <pc:docMk/>
          <pc:sldMk cId="2136720243" sldId="309"/>
        </pc:sldMkLst>
        <pc:spChg chg="add del mod">
          <ac:chgData name="Sudvarg, Marion" userId="2bb9b31b-5f3c-4f72-8e1f-41eb276ee9c6" providerId="ADAL" clId="{62703AF2-BCE4-4A5F-9ED6-77D4F09F39EF}" dt="2023-04-03T20:59:13.230" v="128" actId="20577"/>
          <ac:spMkLst>
            <pc:docMk/>
            <pc:sldMk cId="2136720243" sldId="309"/>
            <ac:spMk id="2" creationId="{CC4DAF06-1040-4E0D-9807-E5E092AF07E1}"/>
          </ac:spMkLst>
        </pc:spChg>
        <pc:spChg chg="del">
          <ac:chgData name="Sudvarg, Marion" userId="2bb9b31b-5f3c-4f72-8e1f-41eb276ee9c6" providerId="ADAL" clId="{62703AF2-BCE4-4A5F-9ED6-77D4F09F39EF}" dt="2023-04-03T20:59:20.593" v="129" actId="478"/>
          <ac:spMkLst>
            <pc:docMk/>
            <pc:sldMk cId="2136720243" sldId="309"/>
            <ac:spMk id="3" creationId="{25861FFC-FEE6-9449-E7B6-70F9846BBD49}"/>
          </ac:spMkLst>
        </pc:spChg>
        <pc:spChg chg="add mod">
          <ac:chgData name="Sudvarg, Marion" userId="2bb9b31b-5f3c-4f72-8e1f-41eb276ee9c6" providerId="ADAL" clId="{62703AF2-BCE4-4A5F-9ED6-77D4F09F39EF}" dt="2023-04-03T21:00:09.740" v="159" actId="1076"/>
          <ac:spMkLst>
            <pc:docMk/>
            <pc:sldMk cId="2136720243" sldId="309"/>
            <ac:spMk id="6" creationId="{986A25DB-B2CB-5E43-6CBE-9649A7F1987E}"/>
          </ac:spMkLst>
        </pc:spChg>
        <pc:spChg chg="add mod">
          <ac:chgData name="Sudvarg, Marion" userId="2bb9b31b-5f3c-4f72-8e1f-41eb276ee9c6" providerId="ADAL" clId="{62703AF2-BCE4-4A5F-9ED6-77D4F09F39EF}" dt="2023-04-03T21:00:14.033" v="160" actId="164"/>
          <ac:spMkLst>
            <pc:docMk/>
            <pc:sldMk cId="2136720243" sldId="309"/>
            <ac:spMk id="8" creationId="{59D08F02-1A37-2ABB-1675-7360108426CD}"/>
          </ac:spMkLst>
        </pc:spChg>
        <pc:grpChg chg="add mod">
          <ac:chgData name="Sudvarg, Marion" userId="2bb9b31b-5f3c-4f72-8e1f-41eb276ee9c6" providerId="ADAL" clId="{62703AF2-BCE4-4A5F-9ED6-77D4F09F39EF}" dt="2023-04-03T21:00:16.320" v="161" actId="1076"/>
          <ac:grpSpMkLst>
            <pc:docMk/>
            <pc:sldMk cId="2136720243" sldId="309"/>
            <ac:grpSpMk id="9" creationId="{147822C0-16D7-DDAB-6288-1DCB58D82E4D}"/>
          </ac:grpSpMkLst>
        </pc:grpChg>
        <pc:picChg chg="add mod">
          <ac:chgData name="Sudvarg, Marion" userId="2bb9b31b-5f3c-4f72-8e1f-41eb276ee9c6" providerId="ADAL" clId="{62703AF2-BCE4-4A5F-9ED6-77D4F09F39EF}" dt="2023-04-03T21:00:14.033" v="160" actId="164"/>
          <ac:picMkLst>
            <pc:docMk/>
            <pc:sldMk cId="2136720243" sldId="309"/>
            <ac:picMk id="7" creationId="{590093A4-1BE1-C678-AD8C-9B663E0F9389}"/>
          </ac:picMkLst>
        </pc:picChg>
      </pc:sldChg>
      <pc:sldChg chg="addSp delSp modSp new mod">
        <pc:chgData name="Sudvarg, Marion" userId="2bb9b31b-5f3c-4f72-8e1f-41eb276ee9c6" providerId="ADAL" clId="{62703AF2-BCE4-4A5F-9ED6-77D4F09F39EF}" dt="2023-04-05T09:49:08.571" v="444" actId="14100"/>
        <pc:sldMkLst>
          <pc:docMk/>
          <pc:sldMk cId="2017030641" sldId="310"/>
        </pc:sldMkLst>
        <pc:spChg chg="mod">
          <ac:chgData name="Sudvarg, Marion" userId="2bb9b31b-5f3c-4f72-8e1f-41eb276ee9c6" providerId="ADAL" clId="{62703AF2-BCE4-4A5F-9ED6-77D4F09F39EF}" dt="2023-04-03T21:01:58.101" v="166" actId="5793"/>
          <ac:spMkLst>
            <pc:docMk/>
            <pc:sldMk cId="2017030641" sldId="310"/>
            <ac:spMk id="2" creationId="{77F3EFAB-EA50-7379-EEDF-77A096EA8543}"/>
          </ac:spMkLst>
        </pc:spChg>
        <pc:spChg chg="del">
          <ac:chgData name="Sudvarg, Marion" userId="2bb9b31b-5f3c-4f72-8e1f-41eb276ee9c6" providerId="ADAL" clId="{62703AF2-BCE4-4A5F-9ED6-77D4F09F39EF}" dt="2023-04-03T20:59:02.344" v="103" actId="478"/>
          <ac:spMkLst>
            <pc:docMk/>
            <pc:sldMk cId="2017030641" sldId="310"/>
            <ac:spMk id="3" creationId="{67EFBDDB-C199-A4EE-A3B1-B2645833A26F}"/>
          </ac:spMkLst>
        </pc:spChg>
        <pc:spChg chg="add mod">
          <ac:chgData name="Sudvarg, Marion" userId="2bb9b31b-5f3c-4f72-8e1f-41eb276ee9c6" providerId="ADAL" clId="{62703AF2-BCE4-4A5F-9ED6-77D4F09F39EF}" dt="2023-04-05T09:49:08.571" v="444" actId="14100"/>
          <ac:spMkLst>
            <pc:docMk/>
            <pc:sldMk cId="2017030641" sldId="310"/>
            <ac:spMk id="6" creationId="{DE755407-AFCE-7E06-D08B-C5B941F03A36}"/>
          </ac:spMkLst>
        </pc:spChg>
      </pc:sldChg>
      <pc:sldChg chg="addSp delSp modSp new mod modShow">
        <pc:chgData name="Sudvarg, Marion" userId="2bb9b31b-5f3c-4f72-8e1f-41eb276ee9c6" providerId="ADAL" clId="{62703AF2-BCE4-4A5F-9ED6-77D4F09F39EF}" dt="2023-04-05T09:32:23.786" v="358" actId="1076"/>
        <pc:sldMkLst>
          <pc:docMk/>
          <pc:sldMk cId="855974500" sldId="311"/>
        </pc:sldMkLst>
        <pc:spChg chg="mod">
          <ac:chgData name="Sudvarg, Marion" userId="2bb9b31b-5f3c-4f72-8e1f-41eb276ee9c6" providerId="ADAL" clId="{62703AF2-BCE4-4A5F-9ED6-77D4F09F39EF}" dt="2023-04-05T09:32:13.811" v="355" actId="1076"/>
          <ac:spMkLst>
            <pc:docMk/>
            <pc:sldMk cId="855974500" sldId="311"/>
            <ac:spMk id="2" creationId="{33754C1F-33CD-5499-5CA1-D6819387A6A6}"/>
          </ac:spMkLst>
        </pc:spChg>
        <pc:spChg chg="del">
          <ac:chgData name="Sudvarg, Marion" userId="2bb9b31b-5f3c-4f72-8e1f-41eb276ee9c6" providerId="ADAL" clId="{62703AF2-BCE4-4A5F-9ED6-77D4F09F39EF}" dt="2023-04-05T09:31:52.559" v="348"/>
          <ac:spMkLst>
            <pc:docMk/>
            <pc:sldMk cId="855974500" sldId="311"/>
            <ac:spMk id="3" creationId="{9B6CA89B-5BDC-C70F-3533-AE2011ED5D61}"/>
          </ac:spMkLst>
        </pc:spChg>
        <pc:picChg chg="add mod">
          <ac:chgData name="Sudvarg, Marion" userId="2bb9b31b-5f3c-4f72-8e1f-41eb276ee9c6" providerId="ADAL" clId="{62703AF2-BCE4-4A5F-9ED6-77D4F09F39EF}" dt="2023-04-05T09:32:23.786" v="358" actId="1076"/>
          <ac:picMkLst>
            <pc:docMk/>
            <pc:sldMk cId="855974500" sldId="311"/>
            <ac:picMk id="7" creationId="{F8731EBB-EDD8-1D67-CA32-352CCD29F83D}"/>
          </ac:picMkLst>
        </pc:picChg>
      </pc:sldChg>
      <pc:sldChg chg="modSp add del mod">
        <pc:chgData name="Sudvarg, Marion" userId="2bb9b31b-5f3c-4f72-8e1f-41eb276ee9c6" providerId="ADAL" clId="{62703AF2-BCE4-4A5F-9ED6-77D4F09F39EF}" dt="2023-04-05T09:32:10.753" v="354" actId="47"/>
        <pc:sldMkLst>
          <pc:docMk/>
          <pc:sldMk cId="244726274" sldId="312"/>
        </pc:sldMkLst>
        <pc:spChg chg="mod">
          <ac:chgData name="Sudvarg, Marion" userId="2bb9b31b-5f3c-4f72-8e1f-41eb276ee9c6" providerId="ADAL" clId="{62703AF2-BCE4-4A5F-9ED6-77D4F09F39EF}" dt="2023-04-05T09:32:03.118" v="353" actId="20577"/>
          <ac:spMkLst>
            <pc:docMk/>
            <pc:sldMk cId="244726274" sldId="312"/>
            <ac:spMk id="2" creationId="{33754C1F-33CD-5499-5CA1-D6819387A6A6}"/>
          </ac:spMkLst>
        </pc:spChg>
      </pc:sldChg>
      <pc:sldChg chg="modSp add mod">
        <pc:chgData name="Sudvarg, Marion" userId="2bb9b31b-5f3c-4f72-8e1f-41eb276ee9c6" providerId="ADAL" clId="{62703AF2-BCE4-4A5F-9ED6-77D4F09F39EF}" dt="2023-04-05T09:32:52.077" v="362" actId="14826"/>
        <pc:sldMkLst>
          <pc:docMk/>
          <pc:sldMk cId="2272055414" sldId="312"/>
        </pc:sldMkLst>
        <pc:spChg chg="mod">
          <ac:chgData name="Sudvarg, Marion" userId="2bb9b31b-5f3c-4f72-8e1f-41eb276ee9c6" providerId="ADAL" clId="{62703AF2-BCE4-4A5F-9ED6-77D4F09F39EF}" dt="2023-04-05T09:32:29.998" v="361" actId="20577"/>
          <ac:spMkLst>
            <pc:docMk/>
            <pc:sldMk cId="2272055414" sldId="312"/>
            <ac:spMk id="2" creationId="{33754C1F-33CD-5499-5CA1-D6819387A6A6}"/>
          </ac:spMkLst>
        </pc:spChg>
        <pc:picChg chg="mod">
          <ac:chgData name="Sudvarg, Marion" userId="2bb9b31b-5f3c-4f72-8e1f-41eb276ee9c6" providerId="ADAL" clId="{62703AF2-BCE4-4A5F-9ED6-77D4F09F39EF}" dt="2023-04-05T09:32:52.077" v="362" actId="14826"/>
          <ac:picMkLst>
            <pc:docMk/>
            <pc:sldMk cId="2272055414" sldId="312"/>
            <ac:picMk id="7" creationId="{F8731EBB-EDD8-1D67-CA32-352CCD29F83D}"/>
          </ac:picMkLst>
        </pc:picChg>
      </pc:sldChg>
      <pc:sldChg chg="modSp add mod">
        <pc:chgData name="Sudvarg, Marion" userId="2bb9b31b-5f3c-4f72-8e1f-41eb276ee9c6" providerId="ADAL" clId="{62703AF2-BCE4-4A5F-9ED6-77D4F09F39EF}" dt="2023-04-05T09:33:07.579" v="370" actId="14826"/>
        <pc:sldMkLst>
          <pc:docMk/>
          <pc:sldMk cId="625180125" sldId="313"/>
        </pc:sldMkLst>
        <pc:spChg chg="mod">
          <ac:chgData name="Sudvarg, Marion" userId="2bb9b31b-5f3c-4f72-8e1f-41eb276ee9c6" providerId="ADAL" clId="{62703AF2-BCE4-4A5F-9ED6-77D4F09F39EF}" dt="2023-04-05T09:32:58.466" v="369" actId="20577"/>
          <ac:spMkLst>
            <pc:docMk/>
            <pc:sldMk cId="625180125" sldId="313"/>
            <ac:spMk id="2" creationId="{33754C1F-33CD-5499-5CA1-D6819387A6A6}"/>
          </ac:spMkLst>
        </pc:spChg>
        <pc:picChg chg="mod">
          <ac:chgData name="Sudvarg, Marion" userId="2bb9b31b-5f3c-4f72-8e1f-41eb276ee9c6" providerId="ADAL" clId="{62703AF2-BCE4-4A5F-9ED6-77D4F09F39EF}" dt="2023-04-05T09:33:07.579" v="370" actId="14826"/>
          <ac:picMkLst>
            <pc:docMk/>
            <pc:sldMk cId="625180125" sldId="313"/>
            <ac:picMk id="7" creationId="{F8731EBB-EDD8-1D67-CA32-352CCD29F83D}"/>
          </ac:picMkLst>
        </pc:picChg>
      </pc:sldChg>
    </pc:docChg>
  </pc:docChgLst>
  <pc:docChgLst>
    <pc:chgData name="Sudvarg, Marion" userId="2bb9b31b-5f3c-4f72-8e1f-41eb276ee9c6" providerId="ADAL" clId="{66F8087D-7A5B-44B8-962E-52650776F11A}"/>
    <pc:docChg chg="undo redo custSel addSld delSld modSld sldOrd">
      <pc:chgData name="Sudvarg, Marion" userId="2bb9b31b-5f3c-4f72-8e1f-41eb276ee9c6" providerId="ADAL" clId="{66F8087D-7A5B-44B8-962E-52650776F11A}" dt="2021-11-29T16:16:34.178" v="767" actId="27636"/>
      <pc:docMkLst>
        <pc:docMk/>
      </pc:docMkLst>
      <pc:sldChg chg="modSp add mod ord">
        <pc:chgData name="Sudvarg, Marion" userId="2bb9b31b-5f3c-4f72-8e1f-41eb276ee9c6" providerId="ADAL" clId="{66F8087D-7A5B-44B8-962E-52650776F11A}" dt="2021-11-29T16:16:34.178" v="767" actId="27636"/>
        <pc:sldMkLst>
          <pc:docMk/>
          <pc:sldMk cId="626981310" sldId="289"/>
        </pc:sldMkLst>
        <pc:spChg chg="mod">
          <ac:chgData name="Sudvarg, Marion" userId="2bb9b31b-5f3c-4f72-8e1f-41eb276ee9c6" providerId="ADAL" clId="{66F8087D-7A5B-44B8-962E-52650776F11A}" dt="2021-11-29T16:11:00.704" v="236" actId="20577"/>
          <ac:spMkLst>
            <pc:docMk/>
            <pc:sldMk cId="626981310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6:34.178" v="767" actId="27636"/>
          <ac:spMkLst>
            <pc:docMk/>
            <pc:sldMk cId="626981310" sldId="289"/>
            <ac:spMk id="3" creationId="{F422ECD2-2065-4ED3-880C-9E2E7E1F7A28}"/>
          </ac:spMkLst>
        </pc:spChg>
      </pc:sldChg>
      <pc:sldChg chg="modSp add del mod">
        <pc:chgData name="Sudvarg, Marion" userId="2bb9b31b-5f3c-4f72-8e1f-41eb276ee9c6" providerId="ADAL" clId="{66F8087D-7A5B-44B8-962E-52650776F11A}" dt="2021-11-29T16:10:51.509" v="220" actId="47"/>
        <pc:sldMkLst>
          <pc:docMk/>
          <pc:sldMk cId="2676482428" sldId="289"/>
        </pc:sldMkLst>
        <pc:spChg chg="mod">
          <ac:chgData name="Sudvarg, Marion" userId="2bb9b31b-5f3c-4f72-8e1f-41eb276ee9c6" providerId="ADAL" clId="{66F8087D-7A5B-44B8-962E-52650776F11A}" dt="2021-11-29T16:09:18.548" v="37" actId="20577"/>
          <ac:spMkLst>
            <pc:docMk/>
            <pc:sldMk cId="2676482428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0:47.640" v="219" actId="20577"/>
          <ac:spMkLst>
            <pc:docMk/>
            <pc:sldMk cId="2676482428" sldId="289"/>
            <ac:spMk id="3" creationId="{F422ECD2-2065-4ED3-880C-9E2E7E1F7A28}"/>
          </ac:spMkLst>
        </pc:spChg>
      </pc:sldChg>
    </pc:docChg>
  </pc:docChgLst>
  <pc:docChgLst>
    <pc:chgData name="Sudvarg, Marion" userId="2bb9b31b-5f3c-4f72-8e1f-41eb276ee9c6" providerId="ADAL" clId="{3633FD56-7D24-4EB4-94AF-D3548DEB6545}"/>
    <pc:docChg chg="undo redo custSel addSld delSld modSld sldOrd modSection">
      <pc:chgData name="Sudvarg, Marion" userId="2bb9b31b-5f3c-4f72-8e1f-41eb276ee9c6" providerId="ADAL" clId="{3633FD56-7D24-4EB4-94AF-D3548DEB6545}" dt="2024-04-30T20:32:09.691" v="570" actId="478"/>
      <pc:docMkLst>
        <pc:docMk/>
      </pc:docMkLst>
      <pc:sldChg chg="modNotesTx">
        <pc:chgData name="Sudvarg, Marion" userId="2bb9b31b-5f3c-4f72-8e1f-41eb276ee9c6" providerId="ADAL" clId="{3633FD56-7D24-4EB4-94AF-D3548DEB6545}" dt="2024-04-25T17:28:52.410" v="482" actId="20577"/>
        <pc:sldMkLst>
          <pc:docMk/>
          <pc:sldMk cId="236592399" sldId="319"/>
        </pc:sldMkLst>
      </pc:sldChg>
      <pc:sldChg chg="addSp modSp">
        <pc:chgData name="Sudvarg, Marion" userId="2bb9b31b-5f3c-4f72-8e1f-41eb276ee9c6" providerId="ADAL" clId="{3633FD56-7D24-4EB4-94AF-D3548DEB6545}" dt="2024-04-25T15:38:04.718" v="313"/>
        <pc:sldMkLst>
          <pc:docMk/>
          <pc:sldMk cId="3712496" sldId="396"/>
        </pc:sldMkLst>
        <pc:spChg chg="add mod">
          <ac:chgData name="Sudvarg, Marion" userId="2bb9b31b-5f3c-4f72-8e1f-41eb276ee9c6" providerId="ADAL" clId="{3633FD56-7D24-4EB4-94AF-D3548DEB6545}" dt="2024-04-25T15:38:04.718" v="313"/>
          <ac:spMkLst>
            <pc:docMk/>
            <pc:sldMk cId="3712496" sldId="396"/>
            <ac:spMk id="2" creationId="{D6AB4972-2D33-D9D9-D4E3-53767F99AF6A}"/>
          </ac:spMkLst>
        </pc:spChg>
      </pc:sldChg>
      <pc:sldChg chg="addSp delSp modSp mod modNotesTx">
        <pc:chgData name="Sudvarg, Marion" userId="2bb9b31b-5f3c-4f72-8e1f-41eb276ee9c6" providerId="ADAL" clId="{3633FD56-7D24-4EB4-94AF-D3548DEB6545}" dt="2024-04-30T20:32:09.691" v="570" actId="478"/>
        <pc:sldMkLst>
          <pc:docMk/>
          <pc:sldMk cId="4040217127" sldId="401"/>
        </pc:sldMkLst>
        <pc:spChg chg="add del mod">
          <ac:chgData name="Sudvarg, Marion" userId="2bb9b31b-5f3c-4f72-8e1f-41eb276ee9c6" providerId="ADAL" clId="{3633FD56-7D24-4EB4-94AF-D3548DEB6545}" dt="2024-04-30T20:31:31.581" v="568" actId="478"/>
          <ac:spMkLst>
            <pc:docMk/>
            <pc:sldMk cId="4040217127" sldId="401"/>
            <ac:spMk id="2" creationId="{AA0254B2-718C-7B3A-1207-983A99243B67}"/>
          </ac:spMkLst>
        </pc:spChg>
        <pc:spChg chg="add del">
          <ac:chgData name="Sudvarg, Marion" userId="2bb9b31b-5f3c-4f72-8e1f-41eb276ee9c6" providerId="ADAL" clId="{3633FD56-7D24-4EB4-94AF-D3548DEB6545}" dt="2024-04-30T20:32:09.691" v="570" actId="478"/>
          <ac:spMkLst>
            <pc:docMk/>
            <pc:sldMk cId="4040217127" sldId="401"/>
            <ac:spMk id="3" creationId="{E6DCF08C-737C-7F08-807C-73A4971C838F}"/>
          </ac:spMkLst>
        </pc:spChg>
      </pc:sldChg>
      <pc:sldChg chg="ord">
        <pc:chgData name="Sudvarg, Marion" userId="2bb9b31b-5f3c-4f72-8e1f-41eb276ee9c6" providerId="ADAL" clId="{3633FD56-7D24-4EB4-94AF-D3548DEB6545}" dt="2024-04-25T17:30:08.902" v="484"/>
        <pc:sldMkLst>
          <pc:docMk/>
          <pc:sldMk cId="3723479914" sldId="412"/>
        </pc:sldMkLst>
      </pc:sldChg>
      <pc:sldChg chg="modNotesTx">
        <pc:chgData name="Sudvarg, Marion" userId="2bb9b31b-5f3c-4f72-8e1f-41eb276ee9c6" providerId="ADAL" clId="{3633FD56-7D24-4EB4-94AF-D3548DEB6545}" dt="2024-04-25T17:30:57.112" v="551" actId="20577"/>
        <pc:sldMkLst>
          <pc:docMk/>
          <pc:sldMk cId="1585916999" sldId="448"/>
        </pc:sldMkLst>
      </pc:sldChg>
      <pc:sldChg chg="addSp delSp modSp mod">
        <pc:chgData name="Sudvarg, Marion" userId="2bb9b31b-5f3c-4f72-8e1f-41eb276ee9c6" providerId="ADAL" clId="{3633FD56-7D24-4EB4-94AF-D3548DEB6545}" dt="2024-04-25T15:36:24.233" v="307" actId="1076"/>
        <pc:sldMkLst>
          <pc:docMk/>
          <pc:sldMk cId="2663966923" sldId="450"/>
        </pc:sldMkLst>
        <pc:spChg chg="del">
          <ac:chgData name="Sudvarg, Marion" userId="2bb9b31b-5f3c-4f72-8e1f-41eb276ee9c6" providerId="ADAL" clId="{3633FD56-7D24-4EB4-94AF-D3548DEB6545}" dt="2024-04-25T15:32:22.234" v="121" actId="478"/>
          <ac:spMkLst>
            <pc:docMk/>
            <pc:sldMk cId="2663966923" sldId="450"/>
            <ac:spMk id="5" creationId="{7950FCDF-99D2-ED40-308D-0C93860E8CF9}"/>
          </ac:spMkLst>
        </pc:spChg>
        <pc:spChg chg="add mod">
          <ac:chgData name="Sudvarg, Marion" userId="2bb9b31b-5f3c-4f72-8e1f-41eb276ee9c6" providerId="ADAL" clId="{3633FD56-7D24-4EB4-94AF-D3548DEB6545}" dt="2024-04-25T15:36:24.233" v="307" actId="1076"/>
          <ac:spMkLst>
            <pc:docMk/>
            <pc:sldMk cId="2663966923" sldId="450"/>
            <ac:spMk id="6" creationId="{F82EABDC-6159-37B0-1BFA-4C733C4340EE}"/>
          </ac:spMkLst>
        </pc:spChg>
        <pc:spChg chg="mod">
          <ac:chgData name="Sudvarg, Marion" userId="2bb9b31b-5f3c-4f72-8e1f-41eb276ee9c6" providerId="ADAL" clId="{3633FD56-7D24-4EB4-94AF-D3548DEB6545}" dt="2024-04-25T15:29:17.055" v="79" actId="164"/>
          <ac:spMkLst>
            <pc:docMk/>
            <pc:sldMk cId="2663966923" sldId="450"/>
            <ac:spMk id="36" creationId="{DB965481-4ACD-342C-19CF-E016EE2AE258}"/>
          </ac:spMkLst>
        </pc:spChg>
        <pc:spChg chg="mod">
          <ac:chgData name="Sudvarg, Marion" userId="2bb9b31b-5f3c-4f72-8e1f-41eb276ee9c6" providerId="ADAL" clId="{3633FD56-7D24-4EB4-94AF-D3548DEB6545}" dt="2024-04-25T15:29:17.449" v="80" actId="164"/>
          <ac:spMkLst>
            <pc:docMk/>
            <pc:sldMk cId="2663966923" sldId="450"/>
            <ac:spMk id="38" creationId="{EC43FE65-F340-9C00-3388-D81EE21D212A}"/>
          </ac:spMkLst>
        </pc:spChg>
        <pc:grpChg chg="add mod ord">
          <ac:chgData name="Sudvarg, Marion" userId="2bb9b31b-5f3c-4f72-8e1f-41eb276ee9c6" providerId="ADAL" clId="{3633FD56-7D24-4EB4-94AF-D3548DEB6545}" dt="2024-04-25T15:30:20.528" v="81" actId="166"/>
          <ac:grpSpMkLst>
            <pc:docMk/>
            <pc:sldMk cId="2663966923" sldId="450"/>
            <ac:grpSpMk id="2" creationId="{6189B96F-0A00-9D5F-954B-97AFBA10A144}"/>
          </ac:grpSpMkLst>
        </pc:grpChg>
        <pc:grpChg chg="add mod">
          <ac:chgData name="Sudvarg, Marion" userId="2bb9b31b-5f3c-4f72-8e1f-41eb276ee9c6" providerId="ADAL" clId="{3633FD56-7D24-4EB4-94AF-D3548DEB6545}" dt="2024-04-25T15:29:17.449" v="80" actId="164"/>
          <ac:grpSpMkLst>
            <pc:docMk/>
            <pc:sldMk cId="2663966923" sldId="450"/>
            <ac:grpSpMk id="3" creationId="{336B41D4-B2C2-16D3-7680-45ACC30B06C9}"/>
          </ac:grpSpMkLst>
        </pc:grpChg>
        <pc:picChg chg="mod">
          <ac:chgData name="Sudvarg, Marion" userId="2bb9b31b-5f3c-4f72-8e1f-41eb276ee9c6" providerId="ADAL" clId="{3633FD56-7D24-4EB4-94AF-D3548DEB6545}" dt="2024-04-25T15:29:17.055" v="79" actId="164"/>
          <ac:picMkLst>
            <pc:docMk/>
            <pc:sldMk cId="2663966923" sldId="450"/>
            <ac:picMk id="9" creationId="{C9B9D53A-BA2F-6031-527A-58BBA90FBE47}"/>
          </ac:picMkLst>
        </pc:picChg>
        <pc:picChg chg="mod">
          <ac:chgData name="Sudvarg, Marion" userId="2bb9b31b-5f3c-4f72-8e1f-41eb276ee9c6" providerId="ADAL" clId="{3633FD56-7D24-4EB4-94AF-D3548DEB6545}" dt="2024-04-25T15:29:17.449" v="80" actId="164"/>
          <ac:picMkLst>
            <pc:docMk/>
            <pc:sldMk cId="2663966923" sldId="450"/>
            <ac:picMk id="11" creationId="{1569F894-B870-273D-77BB-7DE24C1CD635}"/>
          </ac:picMkLst>
        </pc:picChg>
      </pc:sldChg>
      <pc:sldChg chg="modSp mod">
        <pc:chgData name="Sudvarg, Marion" userId="2bb9b31b-5f3c-4f72-8e1f-41eb276ee9c6" providerId="ADAL" clId="{3633FD56-7D24-4EB4-94AF-D3548DEB6545}" dt="2024-04-25T15:36:52.062" v="312" actId="1076"/>
        <pc:sldMkLst>
          <pc:docMk/>
          <pc:sldMk cId="4157917234" sldId="451"/>
        </pc:sldMkLst>
        <pc:picChg chg="mod">
          <ac:chgData name="Sudvarg, Marion" userId="2bb9b31b-5f3c-4f72-8e1f-41eb276ee9c6" providerId="ADAL" clId="{3633FD56-7D24-4EB4-94AF-D3548DEB6545}" dt="2024-04-25T15:36:52.062" v="312" actId="1076"/>
          <ac:picMkLst>
            <pc:docMk/>
            <pc:sldMk cId="4157917234" sldId="451"/>
            <ac:picMk id="7" creationId="{6C2913B4-D376-8AD4-5F1F-01CA6093044F}"/>
          </ac:picMkLst>
        </pc:picChg>
      </pc:sldChg>
      <pc:sldChg chg="addSp delSp modSp new mod">
        <pc:chgData name="Sudvarg, Marion" userId="2bb9b31b-5f3c-4f72-8e1f-41eb276ee9c6" providerId="ADAL" clId="{3633FD56-7D24-4EB4-94AF-D3548DEB6545}" dt="2024-04-25T15:28:51.607" v="74" actId="1076"/>
        <pc:sldMkLst>
          <pc:docMk/>
          <pc:sldMk cId="1180628545" sldId="456"/>
        </pc:sldMkLst>
        <pc:spChg chg="del">
          <ac:chgData name="Sudvarg, Marion" userId="2bb9b31b-5f3c-4f72-8e1f-41eb276ee9c6" providerId="ADAL" clId="{3633FD56-7D24-4EB4-94AF-D3548DEB6545}" dt="2024-04-25T15:23:33.128" v="2" actId="478"/>
          <ac:spMkLst>
            <pc:docMk/>
            <pc:sldMk cId="1180628545" sldId="456"/>
            <ac:spMk id="2" creationId="{3199ED4B-339D-B36B-27BE-7DE50E4E5A31}"/>
          </ac:spMkLst>
        </pc:spChg>
        <pc:spChg chg="del">
          <ac:chgData name="Sudvarg, Marion" userId="2bb9b31b-5f3c-4f72-8e1f-41eb276ee9c6" providerId="ADAL" clId="{3633FD56-7D24-4EB4-94AF-D3548DEB6545}" dt="2024-04-25T15:24:09.128" v="45" actId="478"/>
          <ac:spMkLst>
            <pc:docMk/>
            <pc:sldMk cId="1180628545" sldId="456"/>
            <ac:spMk id="3" creationId="{7DBABF8E-FA54-0F1D-52EC-40ED9416EDAA}"/>
          </ac:spMkLst>
        </pc:spChg>
        <pc:spChg chg="del">
          <ac:chgData name="Sudvarg, Marion" userId="2bb9b31b-5f3c-4f72-8e1f-41eb276ee9c6" providerId="ADAL" clId="{3633FD56-7D24-4EB4-94AF-D3548DEB6545}" dt="2024-04-25T15:23:31.792" v="1" actId="478"/>
          <ac:spMkLst>
            <pc:docMk/>
            <pc:sldMk cId="1180628545" sldId="456"/>
            <ac:spMk id="5" creationId="{B1596915-96BB-EB97-F646-CAF1560A5DA1}"/>
          </ac:spMkLst>
        </pc:spChg>
        <pc:spChg chg="add mod">
          <ac:chgData name="Sudvarg, Marion" userId="2bb9b31b-5f3c-4f72-8e1f-41eb276ee9c6" providerId="ADAL" clId="{3633FD56-7D24-4EB4-94AF-D3548DEB6545}" dt="2024-04-25T15:28:51.607" v="74" actId="1076"/>
          <ac:spMkLst>
            <pc:docMk/>
            <pc:sldMk cId="1180628545" sldId="456"/>
            <ac:spMk id="7" creationId="{6BEDA697-FC3B-C330-E254-F34C6979F0FA}"/>
          </ac:spMkLst>
        </pc:spChg>
        <pc:picChg chg="add mod modCrop">
          <ac:chgData name="Sudvarg, Marion" userId="2bb9b31b-5f3c-4f72-8e1f-41eb276ee9c6" providerId="ADAL" clId="{3633FD56-7D24-4EB4-94AF-D3548DEB6545}" dt="2024-04-25T15:28:28.493" v="67" actId="1076"/>
          <ac:picMkLst>
            <pc:docMk/>
            <pc:sldMk cId="1180628545" sldId="456"/>
            <ac:picMk id="8" creationId="{E9F8C6BB-0742-9AE2-8B62-AD69E8D68C2A}"/>
          </ac:picMkLst>
        </pc:picChg>
        <pc:picChg chg="add del mod">
          <ac:chgData name="Sudvarg, Marion" userId="2bb9b31b-5f3c-4f72-8e1f-41eb276ee9c6" providerId="ADAL" clId="{3633FD56-7D24-4EB4-94AF-D3548DEB6545}" dt="2024-04-25T15:28:27.159" v="66" actId="1076"/>
          <ac:picMkLst>
            <pc:docMk/>
            <pc:sldMk cId="1180628545" sldId="456"/>
            <ac:picMk id="10" creationId="{3A8A4AA3-B53B-4CD9-3AD8-325E1FF20E01}"/>
          </ac:picMkLst>
        </pc:picChg>
      </pc:sldChg>
      <pc:sldChg chg="modSp add mod modNotesTx">
        <pc:chgData name="Sudvarg, Marion" userId="2bb9b31b-5f3c-4f72-8e1f-41eb276ee9c6" providerId="ADAL" clId="{3633FD56-7D24-4EB4-94AF-D3548DEB6545}" dt="2024-04-25T15:36:34.695" v="309" actId="20577"/>
        <pc:sldMkLst>
          <pc:docMk/>
          <pc:sldMk cId="2344955800" sldId="457"/>
        </pc:sldMkLst>
        <pc:spChg chg="mod">
          <ac:chgData name="Sudvarg, Marion" userId="2bb9b31b-5f3c-4f72-8e1f-41eb276ee9c6" providerId="ADAL" clId="{3633FD56-7D24-4EB4-94AF-D3548DEB6545}" dt="2024-04-25T15:36:30.706" v="308" actId="1076"/>
          <ac:spMkLst>
            <pc:docMk/>
            <pc:sldMk cId="2344955800" sldId="457"/>
            <ac:spMk id="6" creationId="{F82EABDC-6159-37B0-1BFA-4C733C4340EE}"/>
          </ac:spMkLst>
        </pc:spChg>
        <pc:spChg chg="mod">
          <ac:chgData name="Sudvarg, Marion" userId="2bb9b31b-5f3c-4f72-8e1f-41eb276ee9c6" providerId="ADAL" clId="{3633FD56-7D24-4EB4-94AF-D3548DEB6545}" dt="2024-04-25T15:34:52.753" v="257" actId="14826"/>
          <ac:spMkLst>
            <pc:docMk/>
            <pc:sldMk cId="2344955800" sldId="457"/>
            <ac:spMk id="36" creationId="{DB965481-4ACD-342C-19CF-E016EE2AE258}"/>
          </ac:spMkLst>
        </pc:spChg>
        <pc:spChg chg="mod">
          <ac:chgData name="Sudvarg, Marion" userId="2bb9b31b-5f3c-4f72-8e1f-41eb276ee9c6" providerId="ADAL" clId="{3633FD56-7D24-4EB4-94AF-D3548DEB6545}" dt="2024-04-25T15:35:13.533" v="258" actId="14826"/>
          <ac:spMkLst>
            <pc:docMk/>
            <pc:sldMk cId="2344955800" sldId="457"/>
            <ac:spMk id="38" creationId="{EC43FE65-F340-9C00-3388-D81EE21D212A}"/>
          </ac:spMkLst>
        </pc:spChg>
        <pc:grpChg chg="mod">
          <ac:chgData name="Sudvarg, Marion" userId="2bb9b31b-5f3c-4f72-8e1f-41eb276ee9c6" providerId="ADAL" clId="{3633FD56-7D24-4EB4-94AF-D3548DEB6545}" dt="2024-04-25T15:34:52.753" v="257" actId="14826"/>
          <ac:grpSpMkLst>
            <pc:docMk/>
            <pc:sldMk cId="2344955800" sldId="457"/>
            <ac:grpSpMk id="2" creationId="{6189B96F-0A00-9D5F-954B-97AFBA10A144}"/>
          </ac:grpSpMkLst>
        </pc:grpChg>
        <pc:grpChg chg="mod">
          <ac:chgData name="Sudvarg, Marion" userId="2bb9b31b-5f3c-4f72-8e1f-41eb276ee9c6" providerId="ADAL" clId="{3633FD56-7D24-4EB4-94AF-D3548DEB6545}" dt="2024-04-25T15:35:13.533" v="258" actId="14826"/>
          <ac:grpSpMkLst>
            <pc:docMk/>
            <pc:sldMk cId="2344955800" sldId="457"/>
            <ac:grpSpMk id="3" creationId="{336B41D4-B2C2-16D3-7680-45ACC30B06C9}"/>
          </ac:grpSpMkLst>
        </pc:grpChg>
        <pc:picChg chg="mod">
          <ac:chgData name="Sudvarg, Marion" userId="2bb9b31b-5f3c-4f72-8e1f-41eb276ee9c6" providerId="ADAL" clId="{3633FD56-7D24-4EB4-94AF-D3548DEB6545}" dt="2024-04-25T15:35:26.950" v="259" actId="14826"/>
          <ac:picMkLst>
            <pc:docMk/>
            <pc:sldMk cId="2344955800" sldId="457"/>
            <ac:picMk id="7" creationId="{DA1FDB93-02CE-A7F7-0750-BD3D9D7D1C96}"/>
          </ac:picMkLst>
        </pc:picChg>
        <pc:picChg chg="mod">
          <ac:chgData name="Sudvarg, Marion" userId="2bb9b31b-5f3c-4f72-8e1f-41eb276ee9c6" providerId="ADAL" clId="{3633FD56-7D24-4EB4-94AF-D3548DEB6545}" dt="2024-04-25T15:34:52.753" v="257" actId="14826"/>
          <ac:picMkLst>
            <pc:docMk/>
            <pc:sldMk cId="2344955800" sldId="457"/>
            <ac:picMk id="9" creationId="{C9B9D53A-BA2F-6031-527A-58BBA90FBE47}"/>
          </ac:picMkLst>
        </pc:picChg>
        <pc:picChg chg="mod">
          <ac:chgData name="Sudvarg, Marion" userId="2bb9b31b-5f3c-4f72-8e1f-41eb276ee9c6" providerId="ADAL" clId="{3633FD56-7D24-4EB4-94AF-D3548DEB6545}" dt="2024-04-25T15:35:13.533" v="258" actId="14826"/>
          <ac:picMkLst>
            <pc:docMk/>
            <pc:sldMk cId="2344955800" sldId="457"/>
            <ac:picMk id="11" creationId="{1569F894-B870-273D-77BB-7DE24C1CD635}"/>
          </ac:picMkLst>
        </pc:picChg>
      </pc:sldChg>
      <pc:sldChg chg="delSp modSp add mod delAnim">
        <pc:chgData name="Sudvarg, Marion" userId="2bb9b31b-5f3c-4f72-8e1f-41eb276ee9c6" providerId="ADAL" clId="{3633FD56-7D24-4EB4-94AF-D3548DEB6545}" dt="2024-04-25T15:33:34.622" v="256" actId="1076"/>
        <pc:sldMkLst>
          <pc:docMk/>
          <pc:sldMk cId="1551086223" sldId="458"/>
        </pc:sldMkLst>
        <pc:spChg chg="mod">
          <ac:chgData name="Sudvarg, Marion" userId="2bb9b31b-5f3c-4f72-8e1f-41eb276ee9c6" providerId="ADAL" clId="{3633FD56-7D24-4EB4-94AF-D3548DEB6545}" dt="2024-04-25T15:33:34.622" v="256" actId="1076"/>
          <ac:spMkLst>
            <pc:docMk/>
            <pc:sldMk cId="1551086223" sldId="458"/>
            <ac:spMk id="7" creationId="{6BEDA697-FC3B-C330-E254-F34C6979F0FA}"/>
          </ac:spMkLst>
        </pc:spChg>
        <pc:picChg chg="del">
          <ac:chgData name="Sudvarg, Marion" userId="2bb9b31b-5f3c-4f72-8e1f-41eb276ee9c6" providerId="ADAL" clId="{3633FD56-7D24-4EB4-94AF-D3548DEB6545}" dt="2024-04-25T15:33:18.766" v="250" actId="478"/>
          <ac:picMkLst>
            <pc:docMk/>
            <pc:sldMk cId="1551086223" sldId="458"/>
            <ac:picMk id="8" creationId="{E9F8C6BB-0742-9AE2-8B62-AD69E8D68C2A}"/>
          </ac:picMkLst>
        </pc:picChg>
        <pc:picChg chg="del">
          <ac:chgData name="Sudvarg, Marion" userId="2bb9b31b-5f3c-4f72-8e1f-41eb276ee9c6" providerId="ADAL" clId="{3633FD56-7D24-4EB4-94AF-D3548DEB6545}" dt="2024-04-25T15:33:19.257" v="251" actId="478"/>
          <ac:picMkLst>
            <pc:docMk/>
            <pc:sldMk cId="1551086223" sldId="458"/>
            <ac:picMk id="10" creationId="{3A8A4AA3-B53B-4CD9-3AD8-325E1FF20E01}"/>
          </ac:picMkLst>
        </pc:picChg>
      </pc:sldChg>
      <pc:sldChg chg="addSp delSp modSp add mod modAnim">
        <pc:chgData name="Sudvarg, Marion" userId="2bb9b31b-5f3c-4f72-8e1f-41eb276ee9c6" providerId="ADAL" clId="{3633FD56-7D24-4EB4-94AF-D3548DEB6545}" dt="2024-04-25T15:55:44.634" v="443"/>
        <pc:sldMkLst>
          <pc:docMk/>
          <pc:sldMk cId="3584453219" sldId="459"/>
        </pc:sldMkLst>
        <pc:spChg chg="del">
          <ac:chgData name="Sudvarg, Marion" userId="2bb9b31b-5f3c-4f72-8e1f-41eb276ee9c6" providerId="ADAL" clId="{3633FD56-7D24-4EB4-94AF-D3548DEB6545}" dt="2024-04-25T15:41:16.311" v="315" actId="478"/>
          <ac:spMkLst>
            <pc:docMk/>
            <pc:sldMk cId="3584453219" sldId="459"/>
            <ac:spMk id="3" creationId="{F010281D-5FE0-56FE-3749-864A82003249}"/>
          </ac:spMkLst>
        </pc:spChg>
        <pc:spChg chg="add del mod">
          <ac:chgData name="Sudvarg, Marion" userId="2bb9b31b-5f3c-4f72-8e1f-41eb276ee9c6" providerId="ADAL" clId="{3633FD56-7D24-4EB4-94AF-D3548DEB6545}" dt="2024-04-25T15:41:19.473" v="317" actId="478"/>
          <ac:spMkLst>
            <pc:docMk/>
            <pc:sldMk cId="3584453219" sldId="459"/>
            <ac:spMk id="5" creationId="{B05E29C4-3760-1462-EFC4-36F6C5009432}"/>
          </ac:spMkLst>
        </pc:spChg>
        <pc:spChg chg="add mod">
          <ac:chgData name="Sudvarg, Marion" userId="2bb9b31b-5f3c-4f72-8e1f-41eb276ee9c6" providerId="ADAL" clId="{3633FD56-7D24-4EB4-94AF-D3548DEB6545}" dt="2024-04-25T15:52:41.039" v="387" actId="1037"/>
          <ac:spMkLst>
            <pc:docMk/>
            <pc:sldMk cId="3584453219" sldId="459"/>
            <ac:spMk id="6" creationId="{C2005DA3-05EB-2BA3-E93D-EF016AE55189}"/>
          </ac:spMkLst>
        </pc:spChg>
        <pc:spChg chg="add mod">
          <ac:chgData name="Sudvarg, Marion" userId="2bb9b31b-5f3c-4f72-8e1f-41eb276ee9c6" providerId="ADAL" clId="{3633FD56-7D24-4EB4-94AF-D3548DEB6545}" dt="2024-04-25T15:52:41.039" v="387" actId="1037"/>
          <ac:spMkLst>
            <pc:docMk/>
            <pc:sldMk cId="3584453219" sldId="459"/>
            <ac:spMk id="8" creationId="{3A49CAD8-6256-D7D0-65EF-29ED8B489724}"/>
          </ac:spMkLst>
        </pc:spChg>
        <pc:spChg chg="add mod">
          <ac:chgData name="Sudvarg, Marion" userId="2bb9b31b-5f3c-4f72-8e1f-41eb276ee9c6" providerId="ADAL" clId="{3633FD56-7D24-4EB4-94AF-D3548DEB6545}" dt="2024-04-25T15:52:41.039" v="387" actId="1037"/>
          <ac:spMkLst>
            <pc:docMk/>
            <pc:sldMk cId="3584453219" sldId="459"/>
            <ac:spMk id="9" creationId="{6FB9A677-0D05-D606-16EC-720EC39EE583}"/>
          </ac:spMkLst>
        </pc:spChg>
        <pc:spChg chg="add mod">
          <ac:chgData name="Sudvarg, Marion" userId="2bb9b31b-5f3c-4f72-8e1f-41eb276ee9c6" providerId="ADAL" clId="{3633FD56-7D24-4EB4-94AF-D3548DEB6545}" dt="2024-04-25T15:52:41.039" v="387" actId="1037"/>
          <ac:spMkLst>
            <pc:docMk/>
            <pc:sldMk cId="3584453219" sldId="459"/>
            <ac:spMk id="11" creationId="{8307841D-3492-06CB-AD87-A027381D677E}"/>
          </ac:spMkLst>
        </pc:spChg>
        <pc:spChg chg="add mod">
          <ac:chgData name="Sudvarg, Marion" userId="2bb9b31b-5f3c-4f72-8e1f-41eb276ee9c6" providerId="ADAL" clId="{3633FD56-7D24-4EB4-94AF-D3548DEB6545}" dt="2024-04-25T15:52:41.039" v="387" actId="1037"/>
          <ac:spMkLst>
            <pc:docMk/>
            <pc:sldMk cId="3584453219" sldId="459"/>
            <ac:spMk id="13" creationId="{521FCC1F-6F1F-CC49-04A6-55B30380A110}"/>
          </ac:spMkLst>
        </pc:spChg>
        <pc:spChg chg="add mod">
          <ac:chgData name="Sudvarg, Marion" userId="2bb9b31b-5f3c-4f72-8e1f-41eb276ee9c6" providerId="ADAL" clId="{3633FD56-7D24-4EB4-94AF-D3548DEB6545}" dt="2024-04-25T15:52:41.039" v="387" actId="1037"/>
          <ac:spMkLst>
            <pc:docMk/>
            <pc:sldMk cId="3584453219" sldId="459"/>
            <ac:spMk id="17" creationId="{7DE7B930-41FB-9082-E420-DA4799A8BB62}"/>
          </ac:spMkLst>
        </pc:spChg>
        <pc:spChg chg="add mod">
          <ac:chgData name="Sudvarg, Marion" userId="2bb9b31b-5f3c-4f72-8e1f-41eb276ee9c6" providerId="ADAL" clId="{3633FD56-7D24-4EB4-94AF-D3548DEB6545}" dt="2024-04-25T15:49:36.315" v="346" actId="20577"/>
          <ac:spMkLst>
            <pc:docMk/>
            <pc:sldMk cId="3584453219" sldId="459"/>
            <ac:spMk id="18" creationId="{CBE3F2A3-89C4-4742-A55E-F15431E9B49C}"/>
          </ac:spMkLst>
        </pc:spChg>
        <pc:spChg chg="add mod">
          <ac:chgData name="Sudvarg, Marion" userId="2bb9b31b-5f3c-4f72-8e1f-41eb276ee9c6" providerId="ADAL" clId="{3633FD56-7D24-4EB4-94AF-D3548DEB6545}" dt="2024-04-25T15:52:32.971" v="354"/>
          <ac:spMkLst>
            <pc:docMk/>
            <pc:sldMk cId="3584453219" sldId="459"/>
            <ac:spMk id="19" creationId="{A0A40B25-4BE7-6C1E-0BEC-898D0DE59310}"/>
          </ac:spMkLst>
        </pc:spChg>
        <pc:spChg chg="add mod">
          <ac:chgData name="Sudvarg, Marion" userId="2bb9b31b-5f3c-4f72-8e1f-41eb276ee9c6" providerId="ADAL" clId="{3633FD56-7D24-4EB4-94AF-D3548DEB6545}" dt="2024-04-25T15:52:59.196" v="395" actId="20577"/>
          <ac:spMkLst>
            <pc:docMk/>
            <pc:sldMk cId="3584453219" sldId="459"/>
            <ac:spMk id="20" creationId="{C11E4B55-0814-6403-88CA-BA7412629EB9}"/>
          </ac:spMkLst>
        </pc:spChg>
        <pc:spChg chg="add mod">
          <ac:chgData name="Sudvarg, Marion" userId="2bb9b31b-5f3c-4f72-8e1f-41eb276ee9c6" providerId="ADAL" clId="{3633FD56-7D24-4EB4-94AF-D3548DEB6545}" dt="2024-04-25T15:53:10.585" v="398" actId="20577"/>
          <ac:spMkLst>
            <pc:docMk/>
            <pc:sldMk cId="3584453219" sldId="459"/>
            <ac:spMk id="21" creationId="{061414C7-EDAE-8D83-44AA-CEA297E75033}"/>
          </ac:spMkLst>
        </pc:spChg>
        <pc:cxnChg chg="add mod">
          <ac:chgData name="Sudvarg, Marion" userId="2bb9b31b-5f3c-4f72-8e1f-41eb276ee9c6" providerId="ADAL" clId="{3633FD56-7D24-4EB4-94AF-D3548DEB6545}" dt="2024-04-25T15:52:41.039" v="387" actId="1037"/>
          <ac:cxnSpMkLst>
            <pc:docMk/>
            <pc:sldMk cId="3584453219" sldId="459"/>
            <ac:cxnSpMk id="7" creationId="{045DC8E8-991F-F52B-B407-2189E1139135}"/>
          </ac:cxnSpMkLst>
        </pc:cxnChg>
        <pc:cxnChg chg="add mod">
          <ac:chgData name="Sudvarg, Marion" userId="2bb9b31b-5f3c-4f72-8e1f-41eb276ee9c6" providerId="ADAL" clId="{3633FD56-7D24-4EB4-94AF-D3548DEB6545}" dt="2024-04-25T15:52:41.039" v="387" actId="1037"/>
          <ac:cxnSpMkLst>
            <pc:docMk/>
            <pc:sldMk cId="3584453219" sldId="459"/>
            <ac:cxnSpMk id="10" creationId="{89BCD313-9BF8-FC56-FA06-78A352BDD3D7}"/>
          </ac:cxnSpMkLst>
        </pc:cxnChg>
        <pc:cxnChg chg="add mod">
          <ac:chgData name="Sudvarg, Marion" userId="2bb9b31b-5f3c-4f72-8e1f-41eb276ee9c6" providerId="ADAL" clId="{3633FD56-7D24-4EB4-94AF-D3548DEB6545}" dt="2024-04-25T15:52:41.039" v="387" actId="1037"/>
          <ac:cxnSpMkLst>
            <pc:docMk/>
            <pc:sldMk cId="3584453219" sldId="459"/>
            <ac:cxnSpMk id="12" creationId="{7B6D3C27-9E40-B20A-F037-5DBFCBA42BC5}"/>
          </ac:cxnSpMkLst>
        </pc:cxnChg>
        <pc:cxnChg chg="add mod">
          <ac:chgData name="Sudvarg, Marion" userId="2bb9b31b-5f3c-4f72-8e1f-41eb276ee9c6" providerId="ADAL" clId="{3633FD56-7D24-4EB4-94AF-D3548DEB6545}" dt="2024-04-25T15:52:41.039" v="387" actId="1037"/>
          <ac:cxnSpMkLst>
            <pc:docMk/>
            <pc:sldMk cId="3584453219" sldId="459"/>
            <ac:cxnSpMk id="14" creationId="{05EC3075-9D40-5766-924E-E13461AB7B68}"/>
          </ac:cxnSpMkLst>
        </pc:cxnChg>
        <pc:cxnChg chg="add mod">
          <ac:chgData name="Sudvarg, Marion" userId="2bb9b31b-5f3c-4f72-8e1f-41eb276ee9c6" providerId="ADAL" clId="{3633FD56-7D24-4EB4-94AF-D3548DEB6545}" dt="2024-04-25T15:52:41.039" v="387" actId="1037"/>
          <ac:cxnSpMkLst>
            <pc:docMk/>
            <pc:sldMk cId="3584453219" sldId="459"/>
            <ac:cxnSpMk id="15" creationId="{32EB5D3F-8F37-67B8-33FE-18BEFAE5D792}"/>
          </ac:cxnSpMkLst>
        </pc:cxnChg>
        <pc:cxnChg chg="add mod">
          <ac:chgData name="Sudvarg, Marion" userId="2bb9b31b-5f3c-4f72-8e1f-41eb276ee9c6" providerId="ADAL" clId="{3633FD56-7D24-4EB4-94AF-D3548DEB6545}" dt="2024-04-25T15:52:41.039" v="387" actId="1037"/>
          <ac:cxnSpMkLst>
            <pc:docMk/>
            <pc:sldMk cId="3584453219" sldId="459"/>
            <ac:cxnSpMk id="16" creationId="{C64075BA-C4CB-D157-5663-642FEBA4C3EB}"/>
          </ac:cxnSpMkLst>
        </pc:cxnChg>
      </pc:sldChg>
      <pc:sldChg chg="addSp delSp modSp add del mod delAnim modAnim">
        <pc:chgData name="Sudvarg, Marion" userId="2bb9b31b-5f3c-4f72-8e1f-41eb276ee9c6" providerId="ADAL" clId="{3633FD56-7D24-4EB4-94AF-D3548DEB6545}" dt="2024-04-25T15:53:23.995" v="402" actId="47"/>
        <pc:sldMkLst>
          <pc:docMk/>
          <pc:sldMk cId="231889738" sldId="460"/>
        </pc:sldMkLst>
        <pc:spChg chg="del">
          <ac:chgData name="Sudvarg, Marion" userId="2bb9b31b-5f3c-4f72-8e1f-41eb276ee9c6" providerId="ADAL" clId="{3633FD56-7D24-4EB4-94AF-D3548DEB6545}" dt="2024-04-25T15:51:57.644" v="349" actId="478"/>
          <ac:spMkLst>
            <pc:docMk/>
            <pc:sldMk cId="231889738" sldId="460"/>
            <ac:spMk id="17" creationId="{7DE7B930-41FB-9082-E420-DA4799A8BB62}"/>
          </ac:spMkLst>
        </pc:spChg>
        <pc:cxnChg chg="add mod">
          <ac:chgData name="Sudvarg, Marion" userId="2bb9b31b-5f3c-4f72-8e1f-41eb276ee9c6" providerId="ADAL" clId="{3633FD56-7D24-4EB4-94AF-D3548DEB6545}" dt="2024-04-25T15:52:09.554" v="352" actId="13822"/>
          <ac:cxnSpMkLst>
            <pc:docMk/>
            <pc:sldMk cId="231889738" sldId="460"/>
            <ac:cxnSpMk id="3" creationId="{4D96E7D3-3F52-543D-3C6C-FAC5475E6B6A}"/>
          </ac:cxnSpMkLst>
        </pc:cxnChg>
        <pc:cxnChg chg="del mod">
          <ac:chgData name="Sudvarg, Marion" userId="2bb9b31b-5f3c-4f72-8e1f-41eb276ee9c6" providerId="ADAL" clId="{3633FD56-7D24-4EB4-94AF-D3548DEB6545}" dt="2024-04-25T15:51:56.691" v="348" actId="478"/>
          <ac:cxnSpMkLst>
            <pc:docMk/>
            <pc:sldMk cId="231889738" sldId="460"/>
            <ac:cxnSpMk id="16" creationId="{C64075BA-C4CB-D157-5663-642FEBA4C3EB}"/>
          </ac:cxnSpMkLst>
        </pc:cxnChg>
      </pc:sldChg>
      <pc:sldChg chg="addSp delSp modSp add mod modAnim">
        <pc:chgData name="Sudvarg, Marion" userId="2bb9b31b-5f3c-4f72-8e1f-41eb276ee9c6" providerId="ADAL" clId="{3633FD56-7D24-4EB4-94AF-D3548DEB6545}" dt="2024-04-25T15:56:14.153" v="450" actId="20577"/>
        <pc:sldMkLst>
          <pc:docMk/>
          <pc:sldMk cId="147788766" sldId="461"/>
        </pc:sldMkLst>
        <pc:spChg chg="add mod">
          <ac:chgData name="Sudvarg, Marion" userId="2bb9b31b-5f3c-4f72-8e1f-41eb276ee9c6" providerId="ADAL" clId="{3633FD56-7D24-4EB4-94AF-D3548DEB6545}" dt="2024-04-25T15:56:14.153" v="450" actId="20577"/>
          <ac:spMkLst>
            <pc:docMk/>
            <pc:sldMk cId="147788766" sldId="461"/>
            <ac:spMk id="3" creationId="{7833C7B3-8869-7F3E-E25B-4979389F7CA2}"/>
          </ac:spMkLst>
        </pc:spChg>
        <pc:spChg chg="mod">
          <ac:chgData name="Sudvarg, Marion" userId="2bb9b31b-5f3c-4f72-8e1f-41eb276ee9c6" providerId="ADAL" clId="{3633FD56-7D24-4EB4-94AF-D3548DEB6545}" dt="2024-04-25T15:53:55.223" v="406" actId="20577"/>
          <ac:spMkLst>
            <pc:docMk/>
            <pc:sldMk cId="147788766" sldId="461"/>
            <ac:spMk id="6" creationId="{C2005DA3-05EB-2BA3-E93D-EF016AE55189}"/>
          </ac:spMkLst>
        </pc:spChg>
        <pc:spChg chg="del">
          <ac:chgData name="Sudvarg, Marion" userId="2bb9b31b-5f3c-4f72-8e1f-41eb276ee9c6" providerId="ADAL" clId="{3633FD56-7D24-4EB4-94AF-D3548DEB6545}" dt="2024-04-25T15:55:50.999" v="445" actId="478"/>
          <ac:spMkLst>
            <pc:docMk/>
            <pc:sldMk cId="147788766" sldId="461"/>
            <ac:spMk id="17" creationId="{7DE7B930-41FB-9082-E420-DA4799A8BB62}"/>
          </ac:spMkLst>
        </pc:spChg>
        <pc:spChg chg="mod">
          <ac:chgData name="Sudvarg, Marion" userId="2bb9b31b-5f3c-4f72-8e1f-41eb276ee9c6" providerId="ADAL" clId="{3633FD56-7D24-4EB4-94AF-D3548DEB6545}" dt="2024-04-25T15:53:58.327" v="408" actId="20577"/>
          <ac:spMkLst>
            <pc:docMk/>
            <pc:sldMk cId="147788766" sldId="461"/>
            <ac:spMk id="18" creationId="{CBE3F2A3-89C4-4742-A55E-F15431E9B49C}"/>
          </ac:spMkLst>
        </pc:spChg>
        <pc:spChg chg="mod">
          <ac:chgData name="Sudvarg, Marion" userId="2bb9b31b-5f3c-4f72-8e1f-41eb276ee9c6" providerId="ADAL" clId="{3633FD56-7D24-4EB4-94AF-D3548DEB6545}" dt="2024-04-25T15:53:52.157" v="404" actId="20577"/>
          <ac:spMkLst>
            <pc:docMk/>
            <pc:sldMk cId="147788766" sldId="461"/>
            <ac:spMk id="20" creationId="{C11E4B55-0814-6403-88CA-BA7412629EB9}"/>
          </ac:spMkLst>
        </pc:spChg>
        <pc:spChg chg="mod">
          <ac:chgData name="Sudvarg, Marion" userId="2bb9b31b-5f3c-4f72-8e1f-41eb276ee9c6" providerId="ADAL" clId="{3633FD56-7D24-4EB4-94AF-D3548DEB6545}" dt="2024-04-25T15:54:02.699" v="409" actId="20577"/>
          <ac:spMkLst>
            <pc:docMk/>
            <pc:sldMk cId="147788766" sldId="461"/>
            <ac:spMk id="21" creationId="{061414C7-EDAE-8D83-44AA-CEA297E75033}"/>
          </ac:spMkLst>
        </pc:spChg>
        <pc:cxnChg chg="add mod">
          <ac:chgData name="Sudvarg, Marion" userId="2bb9b31b-5f3c-4f72-8e1f-41eb276ee9c6" providerId="ADAL" clId="{3633FD56-7D24-4EB4-94AF-D3548DEB6545}" dt="2024-04-25T15:53:19.839" v="401" actId="1076"/>
          <ac:cxnSpMkLst>
            <pc:docMk/>
            <pc:sldMk cId="147788766" sldId="461"/>
            <ac:cxnSpMk id="2" creationId="{2FD8F560-099A-C576-3E97-FD5BF55E62A8}"/>
          </ac:cxnSpMkLst>
        </pc:cxnChg>
        <pc:cxnChg chg="del mod">
          <ac:chgData name="Sudvarg, Marion" userId="2bb9b31b-5f3c-4f72-8e1f-41eb276ee9c6" providerId="ADAL" clId="{3633FD56-7D24-4EB4-94AF-D3548DEB6545}" dt="2024-04-25T15:55:49.848" v="444" actId="478"/>
          <ac:cxnSpMkLst>
            <pc:docMk/>
            <pc:sldMk cId="147788766" sldId="461"/>
            <ac:cxnSpMk id="16" creationId="{C64075BA-C4CB-D157-5663-642FEBA4C3EB}"/>
          </ac:cxnSpMkLst>
        </pc:cxnChg>
      </pc:sldChg>
      <pc:sldChg chg="addSp modSp add mod modAnim">
        <pc:chgData name="Sudvarg, Marion" userId="2bb9b31b-5f3c-4f72-8e1f-41eb276ee9c6" providerId="ADAL" clId="{3633FD56-7D24-4EB4-94AF-D3548DEB6545}" dt="2024-04-25T15:56:09.764" v="449" actId="1076"/>
        <pc:sldMkLst>
          <pc:docMk/>
          <pc:sldMk cId="3988432818" sldId="462"/>
        </pc:sldMkLst>
        <pc:spChg chg="mod">
          <ac:chgData name="Sudvarg, Marion" userId="2bb9b31b-5f3c-4f72-8e1f-41eb276ee9c6" providerId="ADAL" clId="{3633FD56-7D24-4EB4-94AF-D3548DEB6545}" dt="2024-04-25T15:54:25.144" v="415" actId="20577"/>
          <ac:spMkLst>
            <pc:docMk/>
            <pc:sldMk cId="3988432818" sldId="462"/>
            <ac:spMk id="8" creationId="{3A49CAD8-6256-D7D0-65EF-29ED8B489724}"/>
          </ac:spMkLst>
        </pc:spChg>
        <pc:spChg chg="mod">
          <ac:chgData name="Sudvarg, Marion" userId="2bb9b31b-5f3c-4f72-8e1f-41eb276ee9c6" providerId="ADAL" clId="{3633FD56-7D24-4EB4-94AF-D3548DEB6545}" dt="2024-04-25T15:54:29.223" v="417" actId="20577"/>
          <ac:spMkLst>
            <pc:docMk/>
            <pc:sldMk cId="3988432818" sldId="462"/>
            <ac:spMk id="18" creationId="{CBE3F2A3-89C4-4742-A55E-F15431E9B49C}"/>
          </ac:spMkLst>
        </pc:spChg>
        <pc:spChg chg="mod">
          <ac:chgData name="Sudvarg, Marion" userId="2bb9b31b-5f3c-4f72-8e1f-41eb276ee9c6" providerId="ADAL" clId="{3633FD56-7D24-4EB4-94AF-D3548DEB6545}" dt="2024-04-25T15:54:38.029" v="423" actId="20577"/>
          <ac:spMkLst>
            <pc:docMk/>
            <pc:sldMk cId="3988432818" sldId="462"/>
            <ac:spMk id="20" creationId="{C11E4B55-0814-6403-88CA-BA7412629EB9}"/>
          </ac:spMkLst>
        </pc:spChg>
        <pc:spChg chg="mod">
          <ac:chgData name="Sudvarg, Marion" userId="2bb9b31b-5f3c-4f72-8e1f-41eb276ee9c6" providerId="ADAL" clId="{3633FD56-7D24-4EB4-94AF-D3548DEB6545}" dt="2024-04-25T15:54:41.996" v="424" actId="20577"/>
          <ac:spMkLst>
            <pc:docMk/>
            <pc:sldMk cId="3988432818" sldId="462"/>
            <ac:spMk id="21" creationId="{061414C7-EDAE-8D83-44AA-CEA297E75033}"/>
          </ac:spMkLst>
        </pc:spChg>
        <pc:spChg chg="add mod">
          <ac:chgData name="Sudvarg, Marion" userId="2bb9b31b-5f3c-4f72-8e1f-41eb276ee9c6" providerId="ADAL" clId="{3633FD56-7D24-4EB4-94AF-D3548DEB6545}" dt="2024-04-25T15:56:09.764" v="449" actId="1076"/>
          <ac:spMkLst>
            <pc:docMk/>
            <pc:sldMk cId="3988432818" sldId="462"/>
            <ac:spMk id="22" creationId="{EE47AA4C-AA57-B468-A98F-AA063C834455}"/>
          </ac:spMkLst>
        </pc:spChg>
        <pc:cxnChg chg="add mod">
          <ac:chgData name="Sudvarg, Marion" userId="2bb9b31b-5f3c-4f72-8e1f-41eb276ee9c6" providerId="ADAL" clId="{3633FD56-7D24-4EB4-94AF-D3548DEB6545}" dt="2024-04-25T15:54:20.235" v="414" actId="14100"/>
          <ac:cxnSpMkLst>
            <pc:docMk/>
            <pc:sldMk cId="3988432818" sldId="462"/>
            <ac:cxnSpMk id="2" creationId="{4929A90D-AC13-91D6-89CC-AC87180670CB}"/>
          </ac:cxnSpMkLst>
        </pc:cxnChg>
      </pc:sldChg>
      <pc:sldChg chg="delSp mod delAnim">
        <pc:chgData name="Sudvarg, Marion" userId="2bb9b31b-5f3c-4f72-8e1f-41eb276ee9c6" providerId="ADAL" clId="{3633FD56-7D24-4EB4-94AF-D3548DEB6545}" dt="2024-04-30T16:28:07.669" v="552" actId="478"/>
        <pc:sldMkLst>
          <pc:docMk/>
          <pc:sldMk cId="3867280538" sldId="470"/>
        </pc:sldMkLst>
        <pc:spChg chg="del">
          <ac:chgData name="Sudvarg, Marion" userId="2bb9b31b-5f3c-4f72-8e1f-41eb276ee9c6" providerId="ADAL" clId="{3633FD56-7D24-4EB4-94AF-D3548DEB6545}" dt="2024-04-30T16:28:07.669" v="552" actId="478"/>
          <ac:spMkLst>
            <pc:docMk/>
            <pc:sldMk cId="3867280538" sldId="470"/>
            <ac:spMk id="12" creationId="{4229A9EA-9FED-BC61-9CB3-2D1763B94087}"/>
          </ac:spMkLst>
        </pc:spChg>
      </pc:sldChg>
      <pc:sldChg chg="modAnim">
        <pc:chgData name="Sudvarg, Marion" userId="2bb9b31b-5f3c-4f72-8e1f-41eb276ee9c6" providerId="ADAL" clId="{3633FD56-7D24-4EB4-94AF-D3548DEB6545}" dt="2024-04-30T20:27:33.923" v="564"/>
        <pc:sldMkLst>
          <pc:docMk/>
          <pc:sldMk cId="1688106839" sldId="528"/>
        </pc:sldMkLst>
      </pc:sldChg>
      <pc:sldChg chg="delSp modSp mod">
        <pc:chgData name="Sudvarg, Marion" userId="2bb9b31b-5f3c-4f72-8e1f-41eb276ee9c6" providerId="ADAL" clId="{3633FD56-7D24-4EB4-94AF-D3548DEB6545}" dt="2024-04-30T20:25:37.849" v="557" actId="478"/>
        <pc:sldMkLst>
          <pc:docMk/>
          <pc:sldMk cId="4025542856" sldId="533"/>
        </pc:sldMkLst>
        <pc:cxnChg chg="del mod">
          <ac:chgData name="Sudvarg, Marion" userId="2bb9b31b-5f3c-4f72-8e1f-41eb276ee9c6" providerId="ADAL" clId="{3633FD56-7D24-4EB4-94AF-D3548DEB6545}" dt="2024-04-30T20:25:30.252" v="553" actId="478"/>
          <ac:cxnSpMkLst>
            <pc:docMk/>
            <pc:sldMk cId="4025542856" sldId="533"/>
            <ac:cxnSpMk id="252" creationId="{3D3031B9-1089-EC02-812E-F4B9DE55546C}"/>
          </ac:cxnSpMkLst>
        </pc:cxnChg>
        <pc:cxnChg chg="del mod">
          <ac:chgData name="Sudvarg, Marion" userId="2bb9b31b-5f3c-4f72-8e1f-41eb276ee9c6" providerId="ADAL" clId="{3633FD56-7D24-4EB4-94AF-D3548DEB6545}" dt="2024-04-30T20:25:34.446" v="555" actId="478"/>
          <ac:cxnSpMkLst>
            <pc:docMk/>
            <pc:sldMk cId="4025542856" sldId="533"/>
            <ac:cxnSpMk id="261" creationId="{DDBD229C-07B3-4DD8-190C-1EC23902C9A9}"/>
          </ac:cxnSpMkLst>
        </pc:cxnChg>
        <pc:cxnChg chg="del mod">
          <ac:chgData name="Sudvarg, Marion" userId="2bb9b31b-5f3c-4f72-8e1f-41eb276ee9c6" providerId="ADAL" clId="{3633FD56-7D24-4EB4-94AF-D3548DEB6545}" dt="2024-04-30T20:25:32.584" v="554" actId="478"/>
          <ac:cxnSpMkLst>
            <pc:docMk/>
            <pc:sldMk cId="4025542856" sldId="533"/>
            <ac:cxnSpMk id="274" creationId="{85F85232-0F9A-89E6-49DC-B57E1F636F1E}"/>
          </ac:cxnSpMkLst>
        </pc:cxnChg>
        <pc:cxnChg chg="del mod">
          <ac:chgData name="Sudvarg, Marion" userId="2bb9b31b-5f3c-4f72-8e1f-41eb276ee9c6" providerId="ADAL" clId="{3633FD56-7D24-4EB4-94AF-D3548DEB6545}" dt="2024-04-30T20:25:35.896" v="556" actId="478"/>
          <ac:cxnSpMkLst>
            <pc:docMk/>
            <pc:sldMk cId="4025542856" sldId="533"/>
            <ac:cxnSpMk id="278" creationId="{2CE27B11-D346-C884-A097-AFDD4CBD35B0}"/>
          </ac:cxnSpMkLst>
        </pc:cxnChg>
        <pc:cxnChg chg="del mod">
          <ac:chgData name="Sudvarg, Marion" userId="2bb9b31b-5f3c-4f72-8e1f-41eb276ee9c6" providerId="ADAL" clId="{3633FD56-7D24-4EB4-94AF-D3548DEB6545}" dt="2024-04-30T20:25:37.849" v="557" actId="478"/>
          <ac:cxnSpMkLst>
            <pc:docMk/>
            <pc:sldMk cId="4025542856" sldId="533"/>
            <ac:cxnSpMk id="283" creationId="{5F342BFC-9ABB-47AC-9180-D9B391324EB8}"/>
          </ac:cxnSpMkLst>
        </pc:cxnChg>
      </pc:sldChg>
    </pc:docChg>
  </pc:docChgLst>
  <pc:docChgLst>
    <pc:chgData name="Marion Sudvarg" userId="6dddc2dfbb7370a8" providerId="LiveId" clId="{6A4F628F-C821-4EBE-81E3-F5C73DF84E58}"/>
    <pc:docChg chg="delSld delSection modSection">
      <pc:chgData name="Marion Sudvarg" userId="6dddc2dfbb7370a8" providerId="LiveId" clId="{6A4F628F-C821-4EBE-81E3-F5C73DF84E58}" dt="2024-08-03T17:36:34.963" v="3" actId="17851"/>
      <pc:docMkLst>
        <pc:docMk/>
      </pc:docMkLst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2960107388" sldId="399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4040217127" sldId="401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2667227119" sldId="431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261837319" sldId="439"/>
        </pc:sldMkLst>
      </pc:sldChg>
      <pc:sldChg chg="del">
        <pc:chgData name="Marion Sudvarg" userId="6dddc2dfbb7370a8" providerId="LiveId" clId="{6A4F628F-C821-4EBE-81E3-F5C73DF84E58}" dt="2024-08-03T17:36:17.846" v="0" actId="47"/>
        <pc:sldMkLst>
          <pc:docMk/>
          <pc:sldMk cId="202423373" sldId="440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2786099114" sldId="447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585916999" sldId="448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85837374" sldId="449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2663966923" sldId="450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551086223" sldId="458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575066363" sldId="463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434659792" sldId="512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215513785" sldId="515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190093917" sldId="542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538321669" sldId="560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951150759" sldId="562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680752879" sldId="563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467774490" sldId="564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740791551" sldId="565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860774321" sldId="566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1302110985" sldId="575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800208987" sldId="576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138820149" sldId="577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2309489650" sldId="599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099216026" sldId="600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090629585" sldId="601"/>
        </pc:sldMkLst>
      </pc:sldChg>
      <pc:sldChg chg="del">
        <pc:chgData name="Marion Sudvarg" userId="6dddc2dfbb7370a8" providerId="LiveId" clId="{6A4F628F-C821-4EBE-81E3-F5C73DF84E58}" dt="2024-08-03T17:36:26.409" v="1" actId="47"/>
        <pc:sldMkLst>
          <pc:docMk/>
          <pc:sldMk cId="3103995261" sldId="614"/>
        </pc:sldMkLst>
      </pc:sldChg>
    </pc:docChg>
  </pc:docChgLst>
  <pc:docChgLst>
    <pc:chgData name="Sudvarg, Marion" userId="2bb9b31b-5f3c-4f72-8e1f-41eb276ee9c6" providerId="ADAL" clId="{A14418AA-B218-468D-AE03-99D26F76F957}"/>
    <pc:docChg chg="undo custSel addSld delSld modSld sldOrd modMainMaster modNotesMaster">
      <pc:chgData name="Sudvarg, Marion" userId="2bb9b31b-5f3c-4f72-8e1f-41eb276ee9c6" providerId="ADAL" clId="{A14418AA-B218-468D-AE03-99D26F76F957}" dt="2021-11-30T23:55:32.026" v="2925"/>
      <pc:docMkLst>
        <pc:docMk/>
      </pc:docMkLst>
      <pc:sldChg chg="modSp">
        <pc:chgData name="Sudvarg, Marion" userId="2bb9b31b-5f3c-4f72-8e1f-41eb276ee9c6" providerId="ADAL" clId="{A14418AA-B218-468D-AE03-99D26F76F957}" dt="2021-11-30T22:37:10.863" v="1043"/>
        <pc:sldMkLst>
          <pc:docMk/>
          <pc:sldMk cId="1505880002" sldId="256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1505880002" sldId="256"/>
            <ac:spMk id="3" creationId="{00000000-0000-0000-0000-000000000000}"/>
          </ac:spMkLst>
        </pc:spChg>
      </pc:sldChg>
      <pc:sldChg chg="addSp modSp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957312767" sldId="257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3" creationId="{E2D80E0A-4033-4A85-8B3E-0F2597C8AE10}"/>
          </ac:spMkLst>
        </pc:spChg>
        <pc:spChg chg="add 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5" creationId="{73F886A2-BD68-4329-B1EA-B71E66678E80}"/>
          </ac:spMkLst>
        </pc:spChg>
      </pc:sldChg>
      <pc:sldChg chg="addSp delSp modSp new mod modAnim">
        <pc:chgData name="Sudvarg, Marion" userId="2bb9b31b-5f3c-4f72-8e1f-41eb276ee9c6" providerId="ADAL" clId="{A14418AA-B218-468D-AE03-99D26F76F957}" dt="2021-11-30T23:34:33.332" v="2880"/>
        <pc:sldMkLst>
          <pc:docMk/>
          <pc:sldMk cId="3892998453" sldId="258"/>
        </pc:sldMkLst>
        <pc:spChg chg="mod">
          <ac:chgData name="Sudvarg, Marion" userId="2bb9b31b-5f3c-4f72-8e1f-41eb276ee9c6" providerId="ADAL" clId="{A14418AA-B218-468D-AE03-99D26F76F957}" dt="2021-11-30T22:37:40.499" v="1044"/>
          <ac:spMkLst>
            <pc:docMk/>
            <pc:sldMk cId="3892998453" sldId="258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3:13:31.145" v="2122" actId="14100"/>
          <ac:spMkLst>
            <pc:docMk/>
            <pc:sldMk cId="3892998453" sldId="258"/>
            <ac:spMk id="3" creationId="{DE4232C5-F54F-4CC3-A657-38167D815531}"/>
          </ac:spMkLst>
        </pc:spChg>
        <pc:spChg chg="add del mod">
          <ac:chgData name="Sudvarg, Marion" userId="2bb9b31b-5f3c-4f72-8e1f-41eb276ee9c6" providerId="ADAL" clId="{A14418AA-B218-468D-AE03-99D26F76F957}" dt="2021-11-30T23:04:18" v="1935" actId="478"/>
          <ac:spMkLst>
            <pc:docMk/>
            <pc:sldMk cId="3892998453" sldId="258"/>
            <ac:spMk id="6" creationId="{1959D36C-C0D4-413B-929B-0C31C5724967}"/>
          </ac:spMkLst>
        </pc:spChg>
        <pc:spChg chg="add mod">
          <ac:chgData name="Sudvarg, Marion" userId="2bb9b31b-5f3c-4f72-8e1f-41eb276ee9c6" providerId="ADAL" clId="{A14418AA-B218-468D-AE03-99D26F76F957}" dt="2021-11-30T23:13:25.998" v="2121" actId="14100"/>
          <ac:spMkLst>
            <pc:docMk/>
            <pc:sldMk cId="3892998453" sldId="258"/>
            <ac:spMk id="7" creationId="{7B747221-D996-4235-8EA2-9E59BE85114C}"/>
          </ac:spMkLst>
        </pc:spChg>
        <pc:spChg chg="add mod">
          <ac:chgData name="Sudvarg, Marion" userId="2bb9b31b-5f3c-4f72-8e1f-41eb276ee9c6" providerId="ADAL" clId="{A14418AA-B218-468D-AE03-99D26F76F957}" dt="2021-11-30T23:13:37.677" v="2123" actId="1076"/>
          <ac:spMkLst>
            <pc:docMk/>
            <pc:sldMk cId="3892998453" sldId="258"/>
            <ac:spMk id="8" creationId="{77A3BD47-86EF-4CE4-9472-A4F7BB2D9EC9}"/>
          </ac:spMkLst>
        </pc:spChg>
      </pc:sldChg>
      <pc:sldChg chg="modSp add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3387735553" sldId="259"/>
        </pc:sldMkLst>
        <pc:spChg chg="mod">
          <ac:chgData name="Sudvarg, Marion" userId="2bb9b31b-5f3c-4f72-8e1f-41eb276ee9c6" providerId="ADAL" clId="{A14418AA-B218-468D-AE03-99D26F76F957}" dt="2021-11-30T22:35:43.888" v="1037" actId="20577"/>
          <ac:spMkLst>
            <pc:docMk/>
            <pc:sldMk cId="3387735553" sldId="259"/>
            <ac:spMk id="2" creationId="{F1EC4498-4EEA-4D3D-BCD9-66BB0EF9FACE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3" creationId="{E2D80E0A-4033-4A85-8B3E-0F2597C8AE1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5" creationId="{73F886A2-BD68-4329-B1EA-B71E66678E80}"/>
          </ac:spMkLst>
        </pc:spChg>
      </pc:sldChg>
      <pc:sldChg chg="addSp modSp add mod ord">
        <pc:chgData name="Sudvarg, Marion" userId="2bb9b31b-5f3c-4f72-8e1f-41eb276ee9c6" providerId="ADAL" clId="{A14418AA-B218-468D-AE03-99D26F76F957}" dt="2021-11-30T22:40:20.947" v="1152" actId="20577"/>
        <pc:sldMkLst>
          <pc:docMk/>
          <pc:sldMk cId="1130163782" sldId="260"/>
        </pc:sldMkLst>
        <pc:spChg chg="mod">
          <ac:chgData name="Sudvarg, Marion" userId="2bb9b31b-5f3c-4f72-8e1f-41eb276ee9c6" providerId="ADAL" clId="{A14418AA-B218-468D-AE03-99D26F76F957}" dt="2021-11-30T22:37:46.775" v="1055" actId="20577"/>
          <ac:spMkLst>
            <pc:docMk/>
            <pc:sldMk cId="1130163782" sldId="260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2:40:20.947" v="1152" actId="20577"/>
          <ac:spMkLst>
            <pc:docMk/>
            <pc:sldMk cId="1130163782" sldId="260"/>
            <ac:spMk id="3" creationId="{DE4232C5-F54F-4CC3-A657-38167D815531}"/>
          </ac:spMkLst>
        </pc:spChg>
        <pc:spChg chg="add mod">
          <ac:chgData name="Sudvarg, Marion" userId="2bb9b31b-5f3c-4f72-8e1f-41eb276ee9c6" providerId="ADAL" clId="{A14418AA-B218-468D-AE03-99D26F76F957}" dt="2021-11-30T22:38:46.862" v="1070" actId="14100"/>
          <ac:spMkLst>
            <pc:docMk/>
            <pc:sldMk cId="1130163782" sldId="260"/>
            <ac:spMk id="6" creationId="{96AB69E0-D1AD-4B50-9D08-2A5A7752CF8E}"/>
          </ac:spMkLst>
        </pc:spChg>
      </pc:sldChg>
      <pc:sldChg chg="modSp add mod modAnim">
        <pc:chgData name="Sudvarg, Marion" userId="2bb9b31b-5f3c-4f72-8e1f-41eb276ee9c6" providerId="ADAL" clId="{A14418AA-B218-468D-AE03-99D26F76F957}" dt="2021-11-30T23:55:32.026" v="2925"/>
        <pc:sldMkLst>
          <pc:docMk/>
          <pc:sldMk cId="1960653932" sldId="266"/>
        </pc:sldMkLst>
        <pc:spChg chg="mod">
          <ac:chgData name="Sudvarg, Marion" userId="2bb9b31b-5f3c-4f72-8e1f-41eb276ee9c6" providerId="ADAL" clId="{A14418AA-B218-468D-AE03-99D26F76F957}" dt="2021-11-30T23:14:13.514" v="2126" actId="207"/>
          <ac:spMkLst>
            <pc:docMk/>
            <pc:sldMk cId="1960653932" sldId="266"/>
            <ac:spMk id="2" creationId="{09AED134-B5C2-BA46-AA1E-4C91DAAA596F}"/>
          </ac:spMkLst>
        </pc:spChg>
        <pc:spChg chg="mod">
          <ac:chgData name="Sudvarg, Marion" userId="2bb9b31b-5f3c-4f72-8e1f-41eb276ee9c6" providerId="ADAL" clId="{A14418AA-B218-468D-AE03-99D26F76F957}" dt="2021-11-30T23:30:24.875" v="2701" actId="20577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A14418AA-B218-468D-AE03-99D26F76F957}" dt="2021-11-30T23:20:20.117" v="2130" actId="1035"/>
          <ac:spMkLst>
            <pc:docMk/>
            <pc:sldMk cId="1960653932" sldId="266"/>
            <ac:spMk id="4" creationId="{0B69819A-A2BB-6B43-B55D-C60F56A122C5}"/>
          </ac:spMkLst>
        </pc:s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17" creationId="{A286666B-6222-4618-B3C8-9F77F691794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69" creationId="{C6FE9620-D813-4E9F-A50D-5258AF07793D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77" creationId="{1B335D27-DFDC-4967-A2AA-48EEC62EBE0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88" creationId="{35C496AE-8E70-4E2B-9F76-2C3631071880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91" creationId="{D5C87D33-C8C0-43F7-B134-B64FC9DF9127}"/>
          </ac:grpSpMkLst>
        </pc:grp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4" creationId="{1FFB51AC-BEBD-43E8-9F02-CBAD45A8CBC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5" creationId="{A116351B-8027-4C22-AD81-6FF9650466DE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7" creationId="{1F7AC82F-4430-47AE-B576-CB32DA18652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0" creationId="{6B0718B0-3164-47FE-B521-A13AFA4A2121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1" creationId="{B5A1A2B9-9F59-4D09-A43D-C89D7DFFB44B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3" creationId="{5C411C0F-EDAA-47A8-9F09-AC120426BAD8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7" creationId="{F6691B4F-8F20-4CDF-83E4-A6A56A4CB3D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2" creationId="{5CDBEF6D-03B3-48B2-9909-48491050CF7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0" creationId="{408ED822-2128-4936-9D40-8639F00FEDF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1" creationId="{87AD3575-1A51-496C-ADD7-E0051B51054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2" creationId="{38BD183A-0CEE-44C7-9D7E-EC7C311B9B4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3" creationId="{D6604E69-26A0-4ED4-B1B6-77FBE79F9C4D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7" creationId="{CC46F647-AFB6-4AC9-A39B-328CC8124647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94" creationId="{3442341A-10CF-45E5-9046-3C1DA557B578}"/>
          </ac:cxnSpMkLst>
        </pc:cxnChg>
      </pc:sldChg>
      <pc:sldChg chg="modSp new mod">
        <pc:chgData name="Sudvarg, Marion" userId="2bb9b31b-5f3c-4f72-8e1f-41eb276ee9c6" providerId="ADAL" clId="{A14418AA-B218-468D-AE03-99D26F76F957}" dt="2021-11-30T23:49:49.892" v="2914" actId="27636"/>
        <pc:sldMkLst>
          <pc:docMk/>
          <pc:sldMk cId="3884290582" sldId="267"/>
        </pc:sldMkLst>
        <pc:spChg chg="mod">
          <ac:chgData name="Sudvarg, Marion" userId="2bb9b31b-5f3c-4f72-8e1f-41eb276ee9c6" providerId="ADAL" clId="{A14418AA-B218-468D-AE03-99D26F76F957}" dt="2021-11-30T23:22:22.932" v="2227" actId="20577"/>
          <ac:spMkLst>
            <pc:docMk/>
            <pc:sldMk cId="3884290582" sldId="267"/>
            <ac:spMk id="2" creationId="{71021414-6277-4B29-96F5-B4F9FEBE62D3}"/>
          </ac:spMkLst>
        </pc:spChg>
        <pc:spChg chg="mod">
          <ac:chgData name="Sudvarg, Marion" userId="2bb9b31b-5f3c-4f72-8e1f-41eb276ee9c6" providerId="ADAL" clId="{A14418AA-B218-468D-AE03-99D26F76F957}" dt="2021-11-30T23:49:49.892" v="2914" actId="27636"/>
          <ac:spMkLst>
            <pc:docMk/>
            <pc:sldMk cId="3884290582" sldId="267"/>
            <ac:spMk id="3" creationId="{F983CC62-C22C-4F42-909D-7CA33CA33F9C}"/>
          </ac:spMkLst>
        </pc:spChg>
      </pc:sldChg>
      <pc:sldMasterChg chg="modSp modSldLayout">
        <pc:chgData name="Sudvarg, Marion" userId="2bb9b31b-5f3c-4f72-8e1f-41eb276ee9c6" providerId="ADAL" clId="{A14418AA-B218-468D-AE03-99D26F76F957}" dt="2021-11-30T22:37:10.863" v="1043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3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5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6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7" creationId="{00000000-0000-0000-0000-000000000000}"/>
          </ac:spMkLst>
        </pc:spChg>
        <pc:picChg chg="mod">
          <ac:chgData name="Sudvarg, Marion" userId="2bb9b31b-5f3c-4f72-8e1f-41eb276ee9c6" providerId="ADAL" clId="{A14418AA-B218-468D-AE03-99D26F76F957}" dt="2021-11-30T22:37:10.863" v="1043"/>
          <ac:picMkLst>
            <pc:docMk/>
            <pc:sldMasterMk cId="1193365014" sldId="2147483660"/>
            <ac:picMk id="11" creationId="{195F4596-CC02-7E4D-91EF-02993D1FB4B4}"/>
          </ac:picMkLst>
        </pc:pic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7" creationId="{00000000-0000-0000-0000-000000000000}"/>
            </ac:spMkLst>
          </pc:spChg>
          <pc:picChg chg="mod">
            <ac:chgData name="Sudvarg, Marion" userId="2bb9b31b-5f3c-4f72-8e1f-41eb276ee9c6" providerId="ADAL" clId="{A14418AA-B218-468D-AE03-99D26F76F957}" dt="2021-11-30T22:37:10.863" v="1043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5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6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A74EA-D831-4BB9-8799-403FBDBE1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362BC-DFC9-4C30-8233-C40A35DFA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956E-C982-4F67-BC05-3E48073F475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9E4F9-2A3E-4A8D-9383-430C5F2DE8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A44F8-375A-439F-9727-029C1166A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7231-838B-4F47-8FA2-74C2DAD1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B44-D9BB-4AE5-A1A8-90C00510A7C0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4BF9-4F82-4169-95B0-797E1744D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Elastic scheduling model was first introduced by Buttazzo and others in 1998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7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20D1A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12204192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FED50-267D-B443-A7AA-B339A342C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599"/>
            <a:ext cx="60960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F4596-CC02-7E4D-91EF-02993D1FB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457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720D1A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ko/photo/80909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29761"/>
            <a:ext cx="12192000" cy="1470025"/>
          </a:xfrm>
        </p:spPr>
        <p:txBody>
          <a:bodyPr>
            <a:noAutofit/>
          </a:bodyPr>
          <a:lstStyle/>
          <a:p>
            <a:r>
              <a:rPr lang="en-US" sz="4400" dirty="0"/>
              <a:t>Elastic Scheduling for the</a:t>
            </a:r>
            <a:br>
              <a:rPr lang="en-US" sz="4400" dirty="0"/>
            </a:br>
            <a:r>
              <a:rPr lang="en-US" sz="4400" dirty="0"/>
              <a:t>ARM Augmented Reality Heads-Up Display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2037872"/>
          </a:xfrm>
        </p:spPr>
        <p:txBody>
          <a:bodyPr>
            <a:noAutofit/>
          </a:bodyPr>
          <a:lstStyle/>
          <a:p>
            <a:r>
              <a:rPr lang="en-US" sz="2800" b="1" dirty="0"/>
              <a:t>Marion Sudvarg</a:t>
            </a:r>
            <a:r>
              <a:rPr lang="en-US" sz="2800" dirty="0"/>
              <a:t>, Ao Li, Chris Gill, Ning Zhang</a:t>
            </a:r>
          </a:p>
          <a:p>
            <a:endParaRPr lang="en-US" sz="2800" dirty="0"/>
          </a:p>
          <a:p>
            <a:r>
              <a:rPr lang="en-US" sz="2800" dirty="0"/>
              <a:t>Thursday, 11 July, 2024</a:t>
            </a:r>
          </a:p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ECRTS 2024 Industrial Challenge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588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9F42A-E66D-7B66-5AB1-E7DF4AD83642}"/>
              </a:ext>
            </a:extLst>
          </p:cNvPr>
          <p:cNvSpPr/>
          <p:nvPr/>
        </p:nvSpPr>
        <p:spPr>
          <a:xfrm>
            <a:off x="5292757" y="1871830"/>
            <a:ext cx="2226838" cy="142001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9F42A-E66D-7B66-5AB1-E7DF4AD83642}"/>
              </a:ext>
            </a:extLst>
          </p:cNvPr>
          <p:cNvSpPr/>
          <p:nvPr/>
        </p:nvSpPr>
        <p:spPr>
          <a:xfrm>
            <a:off x="5486395" y="3948056"/>
            <a:ext cx="1678198" cy="108652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5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9F42A-E66D-7B66-5AB1-E7DF4AD83642}"/>
              </a:ext>
            </a:extLst>
          </p:cNvPr>
          <p:cNvSpPr/>
          <p:nvPr/>
        </p:nvSpPr>
        <p:spPr>
          <a:xfrm>
            <a:off x="2924295" y="3958814"/>
            <a:ext cx="1678198" cy="108652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382437-613E-A719-1373-8FD065A38A5C}"/>
              </a:ext>
            </a:extLst>
          </p:cNvPr>
          <p:cNvSpPr/>
          <p:nvPr/>
        </p:nvSpPr>
        <p:spPr>
          <a:xfrm>
            <a:off x="7262602" y="3958814"/>
            <a:ext cx="1678198" cy="108652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7BF3-EEB4-C6B2-77F3-69ABAE62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54631"/>
            <a:ext cx="10972800" cy="1143000"/>
          </a:xfrm>
        </p:spPr>
        <p:txBody>
          <a:bodyPr/>
          <a:lstStyle/>
          <a:p>
            <a:r>
              <a:rPr lang="en-US" dirty="0"/>
              <a:t>Challenge: Construct a Scheduling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6F45-6BFC-42E2-DE20-774812B3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00644"/>
            <a:ext cx="10972800" cy="5328699"/>
          </a:xfrm>
        </p:spPr>
        <p:txBody>
          <a:bodyPr>
            <a:normAutofit/>
          </a:bodyPr>
          <a:lstStyle/>
          <a:p>
            <a:r>
              <a:rPr lang="en-US" sz="2400" dirty="0"/>
              <a:t>Meet the desired timing semantics of the application</a:t>
            </a:r>
          </a:p>
          <a:p>
            <a:r>
              <a:rPr lang="en-US" sz="2400" dirty="0"/>
              <a:t>Critical tasks at 30-60fps</a:t>
            </a:r>
          </a:p>
          <a:p>
            <a:r>
              <a:rPr lang="en-US" sz="2400" dirty="0"/>
              <a:t>Non-critical tasks can accommodate some dropped frames</a:t>
            </a:r>
          </a:p>
          <a:p>
            <a:r>
              <a:rPr lang="en-US" sz="2400" dirty="0"/>
              <a:t>Maintain guarantees with “aggressor” workloads</a:t>
            </a:r>
          </a:p>
          <a:p>
            <a:r>
              <a:rPr lang="en-US" sz="2400" dirty="0"/>
              <a:t>Maintain guarantees in dynamic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A4B90-0A68-D38F-A386-38D85ED9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Highway in desert landscape">
            <a:extLst>
              <a:ext uri="{FF2B5EF4-FFF2-40B4-BE49-F238E27FC236}">
                <a16:creationId xmlns:a16="http://schemas.microsoft.com/office/drawing/2014/main" id="{F5743C90-E1F2-3D3F-1E49-10E098A25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3" y="2881750"/>
            <a:ext cx="5180576" cy="3359281"/>
          </a:xfrm>
          <a:prstGeom prst="rect">
            <a:avLst/>
          </a:prstGeom>
        </p:spPr>
      </p:pic>
      <p:pic>
        <p:nvPicPr>
          <p:cNvPr id="9" name="Picture 8" descr="A busy city street with many cars and people&#10;&#10;Description automatically generated">
            <a:extLst>
              <a:ext uri="{FF2B5EF4-FFF2-40B4-BE49-F238E27FC236}">
                <a16:creationId xmlns:a16="http://schemas.microsoft.com/office/drawing/2014/main" id="{9AE14F56-02A3-676F-C5E1-83AD2368D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43992" y="2880496"/>
            <a:ext cx="5038408" cy="33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281D-5FE0-56FE-3749-864A8200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72" y="613793"/>
            <a:ext cx="10958456" cy="3055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7030A0"/>
                </a:solidFill>
              </a:rPr>
              <a:t>Dropping frames is wasted work</a:t>
            </a:r>
          </a:p>
          <a:p>
            <a:pPr marL="0" indent="0" algn="ctr">
              <a:buNone/>
            </a:pPr>
            <a:endParaRPr lang="en-US" sz="4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7030A0"/>
                </a:solidFill>
              </a:rPr>
              <a:t>Why not adapt (extend) task </a:t>
            </a:r>
            <a:r>
              <a:rPr lang="en-US" sz="4400" b="1" i="1" dirty="0">
                <a:solidFill>
                  <a:srgbClr val="7030A0"/>
                </a:solidFill>
              </a:rPr>
              <a:t>periods</a:t>
            </a:r>
            <a:r>
              <a:rPr lang="en-US" sz="4400" dirty="0">
                <a:solidFill>
                  <a:srgbClr val="7030A0"/>
                </a:solidFill>
              </a:rPr>
              <a:t> to maintain </a:t>
            </a:r>
            <a:r>
              <a:rPr lang="en-US" sz="4400" dirty="0" err="1">
                <a:solidFill>
                  <a:srgbClr val="7030A0"/>
                </a:solidFill>
              </a:rPr>
              <a:t>schedulability</a:t>
            </a:r>
            <a:r>
              <a:rPr lang="en-US" sz="44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254-AACB-7CB1-C2BA-B77A2EC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D8CA7-05AA-DE4E-AA07-ABE5C48BD2B8}"/>
              </a:ext>
            </a:extLst>
          </p:cNvPr>
          <p:cNvSpPr txBox="1"/>
          <p:nvPr/>
        </p:nvSpPr>
        <p:spPr>
          <a:xfrm>
            <a:off x="0" y="590565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Giorgio Buttazzo, Giuseppe Lipari, and Luca Abeni. “Elastic task model for adaptive rate control.” RTSS 1998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16103-8AAF-348A-7B8F-52361637C2A8}"/>
              </a:ext>
            </a:extLst>
          </p:cNvPr>
          <p:cNvSpPr txBox="1"/>
          <p:nvPr/>
        </p:nvSpPr>
        <p:spPr>
          <a:xfrm>
            <a:off x="0" y="4279921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Elastic Scheduling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254-AACB-7CB1-C2BA-B77A2EC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D8CA7-05AA-DE4E-AA07-ABE5C48BD2B8}"/>
              </a:ext>
            </a:extLst>
          </p:cNvPr>
          <p:cNvSpPr txBox="1"/>
          <p:nvPr/>
        </p:nvSpPr>
        <p:spPr>
          <a:xfrm>
            <a:off x="0" y="590565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Giorgio Buttazzo, Giuseppe Lipari, and Luca Abeni. “Elastic task model for adaptive rate control.” RTSS 1998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16103-8AAF-348A-7B8F-52361637C2A8}"/>
              </a:ext>
            </a:extLst>
          </p:cNvPr>
          <p:cNvSpPr txBox="1"/>
          <p:nvPr/>
        </p:nvSpPr>
        <p:spPr>
          <a:xfrm>
            <a:off x="0" y="136524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Elastic Scheduling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D98355-F407-319E-7A62-689B1EC2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4716"/>
            <a:ext cx="10972800" cy="4870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Tasks are characterized by: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Minimum period</a:t>
            </a:r>
          </a:p>
          <a:p>
            <a:endParaRPr lang="en-US" dirty="0"/>
          </a:p>
          <a:p>
            <a:r>
              <a:rPr lang="en-US" dirty="0"/>
              <a:t>Maximum period</a:t>
            </a:r>
          </a:p>
          <a:p>
            <a:endParaRPr lang="en-US" dirty="0"/>
          </a:p>
          <a:p>
            <a:r>
              <a:rPr lang="en-US" dirty="0"/>
              <a:t>Elasticity (adaptability)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Utilizations compressed from max </a:t>
            </a:r>
            <a:r>
              <a:rPr lang="en-US" i="1" dirty="0"/>
              <a:t>proportionally to elasticity </a:t>
            </a:r>
            <a:r>
              <a:rPr lang="en-US" dirty="0"/>
              <a:t>(stopping at min) until system schedulable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10BF1-33F3-4571-D8BE-162401F83A03}"/>
              </a:ext>
            </a:extLst>
          </p:cNvPr>
          <p:cNvSpPr txBox="1"/>
          <p:nvPr/>
        </p:nvSpPr>
        <p:spPr>
          <a:xfrm>
            <a:off x="4438602" y="1930818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60fps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200470-87E3-C75D-3E98-CF05434B7CBE}"/>
              </a:ext>
            </a:extLst>
          </p:cNvPr>
          <p:cNvCxnSpPr>
            <a:cxnSpLocks/>
          </p:cNvCxnSpPr>
          <p:nvPr/>
        </p:nvCxnSpPr>
        <p:spPr>
          <a:xfrm>
            <a:off x="5617130" y="2192428"/>
            <a:ext cx="5430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C01517-9108-0084-09B3-704B87E45C4C}"/>
              </a:ext>
            </a:extLst>
          </p:cNvPr>
          <p:cNvSpPr txBox="1"/>
          <p:nvPr/>
        </p:nvSpPr>
        <p:spPr>
          <a:xfrm>
            <a:off x="6160171" y="1930818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16.7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3605A-E44A-99E5-A369-8E33B7F793E9}"/>
              </a:ext>
            </a:extLst>
          </p:cNvPr>
          <p:cNvSpPr txBox="1"/>
          <p:nvPr/>
        </p:nvSpPr>
        <p:spPr>
          <a:xfrm>
            <a:off x="4438602" y="3115989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30fps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2FB312-206A-0604-097A-EE5411B223AB}"/>
              </a:ext>
            </a:extLst>
          </p:cNvPr>
          <p:cNvCxnSpPr>
            <a:cxnSpLocks/>
          </p:cNvCxnSpPr>
          <p:nvPr/>
        </p:nvCxnSpPr>
        <p:spPr>
          <a:xfrm>
            <a:off x="5617130" y="3377599"/>
            <a:ext cx="5430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D922AE-3ECC-D806-4AC3-C95206344EFB}"/>
              </a:ext>
            </a:extLst>
          </p:cNvPr>
          <p:cNvSpPr txBox="1"/>
          <p:nvPr/>
        </p:nvSpPr>
        <p:spPr>
          <a:xfrm>
            <a:off x="6160171" y="3115989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33.3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6346C0-C6D5-F95A-2BA2-7255F5299C47}"/>
              </a:ext>
            </a:extLst>
          </p:cNvPr>
          <p:cNvSpPr txBox="1"/>
          <p:nvPr/>
        </p:nvSpPr>
        <p:spPr>
          <a:xfrm>
            <a:off x="4438602" y="2634513"/>
            <a:ext cx="338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SLAM front-end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05935-D961-9A26-6F71-05E1AF645571}"/>
              </a:ext>
            </a:extLst>
          </p:cNvPr>
          <p:cNvSpPr txBox="1"/>
          <p:nvPr/>
        </p:nvSpPr>
        <p:spPr>
          <a:xfrm>
            <a:off x="8091955" y="3115989"/>
            <a:ext cx="185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100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C3B17C-BB84-3D58-B04A-F43D2123D99C}"/>
              </a:ext>
            </a:extLst>
          </p:cNvPr>
          <p:cNvSpPr txBox="1"/>
          <p:nvPr/>
        </p:nvSpPr>
        <p:spPr>
          <a:xfrm>
            <a:off x="8091955" y="2634513"/>
            <a:ext cx="1858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Frame Prep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92E060-71CA-56C1-C3AB-7842EEDA98E5}"/>
              </a:ext>
            </a:extLst>
          </p:cNvPr>
          <p:cNvSpPr txBox="1"/>
          <p:nvPr/>
        </p:nvSpPr>
        <p:spPr>
          <a:xfrm>
            <a:off x="10267281" y="3115989"/>
            <a:ext cx="185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500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308BE-9E60-1849-680D-A57797118F69}"/>
              </a:ext>
            </a:extLst>
          </p:cNvPr>
          <p:cNvSpPr txBox="1"/>
          <p:nvPr/>
        </p:nvSpPr>
        <p:spPr>
          <a:xfrm>
            <a:off x="10267281" y="2634513"/>
            <a:ext cx="1858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Bundle Adj.</a:t>
            </a:r>
          </a:p>
        </p:txBody>
      </p:sp>
    </p:spTree>
    <p:extLst>
      <p:ext uri="{BB962C8B-B14F-4D97-AF65-F5344CB8AC3E}">
        <p14:creationId xmlns:p14="http://schemas.microsoft.com/office/powerpoint/2010/main" val="252682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1F40-DC94-2D41-ECBE-3213635C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Imposes Harmonic Period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49BDB-63A9-0457-04A2-310FFDC5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C7D345BE-8B85-285A-09BA-929D33DBE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72" y="1625089"/>
            <a:ext cx="1442965" cy="144296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571157B8-CB23-0334-AB4D-EF9FECEB8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73" y="4138865"/>
            <a:ext cx="1442965" cy="1442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8D17C3-7614-6CB3-7619-DF4CA294D5BB}"/>
              </a:ext>
            </a:extLst>
          </p:cNvPr>
          <p:cNvSpPr/>
          <p:nvPr/>
        </p:nvSpPr>
        <p:spPr>
          <a:xfrm>
            <a:off x="6228347" y="1841245"/>
            <a:ext cx="2887579" cy="101065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SLAM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50BA3D-6217-85B4-4314-F83C24F5519C}"/>
              </a:ext>
            </a:extLst>
          </p:cNvPr>
          <p:cNvSpPr/>
          <p:nvPr/>
        </p:nvSpPr>
        <p:spPr>
          <a:xfrm>
            <a:off x="6228346" y="4355021"/>
            <a:ext cx="2887579" cy="101065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Stereo/Temporal Triangulation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B92307-2D81-B94E-5C15-DBC1AE707BBB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4664237" y="2346571"/>
            <a:ext cx="156411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D35462-5F48-11D9-B73A-062A7D493F71}"/>
              </a:ext>
            </a:extLst>
          </p:cNvPr>
          <p:cNvSpPr txBox="1"/>
          <p:nvPr/>
        </p:nvSpPr>
        <p:spPr>
          <a:xfrm>
            <a:off x="4849205" y="1761796"/>
            <a:ext cx="119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50 fps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0E2BB-C4FD-E134-C9DC-9F5C550E9E5D}"/>
              </a:ext>
            </a:extLst>
          </p:cNvPr>
          <p:cNvSpPr txBox="1"/>
          <p:nvPr/>
        </p:nvSpPr>
        <p:spPr>
          <a:xfrm>
            <a:off x="6924174" y="2812172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T=20ms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CF3315-B6D4-B004-6922-D3D876A740C6}"/>
              </a:ext>
            </a:extLst>
          </p:cNvPr>
          <p:cNvCxnSpPr/>
          <p:nvPr/>
        </p:nvCxnSpPr>
        <p:spPr>
          <a:xfrm flipV="1">
            <a:off x="4664237" y="4860345"/>
            <a:ext cx="156411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E70ECB8-C332-28F4-356C-CB05EBDB67E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16200000" flipH="1">
            <a:off x="5163962" y="1846846"/>
            <a:ext cx="1286967" cy="372938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B7C4A5-F4F4-BA11-C67C-AD078A92EC1B}"/>
              </a:ext>
            </a:extLst>
          </p:cNvPr>
          <p:cNvSpPr txBox="1"/>
          <p:nvPr/>
        </p:nvSpPr>
        <p:spPr>
          <a:xfrm>
            <a:off x="6924174" y="5359589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T=27ms</a:t>
            </a:r>
          </a:p>
        </p:txBody>
      </p:sp>
    </p:spTree>
    <p:extLst>
      <p:ext uri="{BB962C8B-B14F-4D97-AF65-F5344CB8AC3E}">
        <p14:creationId xmlns:p14="http://schemas.microsoft.com/office/powerpoint/2010/main" val="9661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281D-5FE0-56FE-3749-864A8200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900" y="1967141"/>
            <a:ext cx="8229600" cy="2520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7030A0"/>
                </a:solidFill>
              </a:rPr>
              <a:t>Elastic Scheduling of Implicit-Deadline Tasks with </a:t>
            </a:r>
            <a:r>
              <a:rPr lang="en-US" sz="4800" b="1" i="1">
                <a:solidFill>
                  <a:srgbClr val="7030A0"/>
                </a:solidFill>
              </a:rPr>
              <a:t>Harmonic</a:t>
            </a:r>
            <a:r>
              <a:rPr lang="en-US" sz="4800">
                <a:solidFill>
                  <a:srgbClr val="7030A0"/>
                </a:solidFill>
              </a:rPr>
              <a:t>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254-AACB-7CB1-C2BA-B77A2EC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A53CB-7E01-5BD4-69EB-311BF2417C24}"/>
              </a:ext>
            </a:extLst>
          </p:cNvPr>
          <p:cNvSpPr txBox="1"/>
          <p:nvPr/>
        </p:nvSpPr>
        <p:spPr>
          <a:xfrm>
            <a:off x="1249680" y="4821602"/>
            <a:ext cx="971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Marion Sudvarg, Ao Li, Daisy Wang, Sanjoy Baruah, Jeremy Buhler, Chris Gill, Ning Zhang, Pontus Ekberg.</a:t>
            </a:r>
          </a:p>
          <a:p>
            <a:pPr algn="ctr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Elastic Scheduling for Harmonic Task Systems.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” RTAS 2024.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7845-BF5C-43E8-A3E8-524A4E50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of this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231C-F83A-4A5F-ED78-840BCD27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Brief overview of harmonic elastic scheduling</a:t>
            </a:r>
          </a:p>
          <a:p>
            <a:endParaRPr lang="en-US" sz="3200" dirty="0"/>
          </a:p>
          <a:p>
            <a:r>
              <a:rPr lang="en-US" sz="3200" dirty="0"/>
              <a:t>Results for ORB-SLAM3</a:t>
            </a:r>
          </a:p>
          <a:p>
            <a:endParaRPr lang="en-US" sz="3200" dirty="0"/>
          </a:p>
          <a:p>
            <a:r>
              <a:rPr lang="en-US" sz="3200" dirty="0"/>
              <a:t>Model extensions needed for ARM HUD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FAA18-BB00-5881-2069-62B6C6E1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D3CD-8EC4-F009-A729-07F29BA6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D43CA-B4B9-287A-B422-7B11D51850B0}"/>
              </a:ext>
            </a:extLst>
          </p:cNvPr>
          <p:cNvSpPr txBox="1"/>
          <p:nvPr/>
        </p:nvSpPr>
        <p:spPr>
          <a:xfrm>
            <a:off x="0" y="154253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94363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Problem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7EA1E45-200A-1076-1B30-FCFB5073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286666"/>
            <a:ext cx="9144000" cy="11978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/>
              <a:t>Proportional compression may not maintain the harmonic period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23964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4C427-31DC-B45C-9B38-90A2BB6C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A bicycle on a road&#10;&#10;Description automatically generated">
            <a:extLst>
              <a:ext uri="{FF2B5EF4-FFF2-40B4-BE49-F238E27FC236}">
                <a16:creationId xmlns:a16="http://schemas.microsoft.com/office/drawing/2014/main" id="{E1A3B301-D7B2-01C6-AAFC-863FA375A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60"/>
            <a:ext cx="12192000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D3CD-8EC4-F009-A729-07F29BA6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D43CA-B4B9-287A-B422-7B11D51850B0}"/>
              </a:ext>
            </a:extLst>
          </p:cNvPr>
          <p:cNvSpPr txBox="1"/>
          <p:nvPr/>
        </p:nvSpPr>
        <p:spPr>
          <a:xfrm>
            <a:off x="0" y="154253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Solution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7EA1E45-200A-1076-1B30-FCFB5073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550" y="3286667"/>
            <a:ext cx="8470900" cy="10782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/>
              <a:t>Use equivalent constrained optimization</a:t>
            </a:r>
          </a:p>
        </p:txBody>
      </p:sp>
    </p:spTree>
    <p:extLst>
      <p:ext uri="{BB962C8B-B14F-4D97-AF65-F5344CB8AC3E}">
        <p14:creationId xmlns:p14="http://schemas.microsoft.com/office/powerpoint/2010/main" val="67876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0638-FB0C-11C0-38A6-B09057A9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388EA-0681-EC8A-0CAE-07C054EB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32" y="293529"/>
            <a:ext cx="6430736" cy="393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DFF7B-5EE6-D9A5-7949-FC066E760174}"/>
              </a:ext>
            </a:extLst>
          </p:cNvPr>
          <p:cNvSpPr txBox="1"/>
          <p:nvPr/>
        </p:nvSpPr>
        <p:spPr>
          <a:xfrm>
            <a:off x="0" y="57658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Verdana" panose="020B0604030504040204" pitchFamily="34" charset="0"/>
                <a:ea typeface="Verdana" panose="020B0604030504040204" pitchFamily="34" charset="0"/>
              </a:rPr>
              <a:t>Thidapat (Tam) Chantem, Xiaobo (Sharon) Hu, and Michael D. Lemmon. “Generalized Elastic Scheduling.” RTSS 2006</a:t>
            </a:r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DD9A8-716C-4DFC-106F-F2EEAC50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36" y="4360903"/>
            <a:ext cx="4840864" cy="111111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3347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0638-FB0C-11C0-38A6-B09057A9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388EA-0681-EC8A-0CAE-07C054EB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32" y="293529"/>
            <a:ext cx="6430736" cy="393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DFF7B-5EE6-D9A5-7949-FC066E760174}"/>
              </a:ext>
            </a:extLst>
          </p:cNvPr>
          <p:cNvSpPr txBox="1"/>
          <p:nvPr/>
        </p:nvSpPr>
        <p:spPr>
          <a:xfrm>
            <a:off x="0" y="57658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Verdana" panose="020B0604030504040204" pitchFamily="34" charset="0"/>
                <a:ea typeface="Verdana" panose="020B0604030504040204" pitchFamily="34" charset="0"/>
              </a:rPr>
              <a:t>Thidapat (Tam) Chantem, Xiaobo (Sharon) Hu, and Michael D. Lemmon. “Generalized Elastic Scheduling.” RTSS 2006</a:t>
            </a:r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358474-EDF3-2571-A256-0513DB49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36" y="4360903"/>
            <a:ext cx="4840864" cy="111111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6EBDD-32E1-00C5-9261-9BE10815F29D}"/>
              </a:ext>
            </a:extLst>
          </p:cNvPr>
          <p:cNvSpPr/>
          <p:nvPr/>
        </p:nvSpPr>
        <p:spPr>
          <a:xfrm>
            <a:off x="5953125" y="784423"/>
            <a:ext cx="2200275" cy="56812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D41C29-7D57-80B5-1525-30C23A6087D8}"/>
              </a:ext>
            </a:extLst>
          </p:cNvPr>
          <p:cNvSpPr/>
          <p:nvPr/>
        </p:nvSpPr>
        <p:spPr>
          <a:xfrm>
            <a:off x="5162551" y="1133475"/>
            <a:ext cx="495300" cy="50313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EFF1E-1D11-AA64-BC37-C65E98DBAA3B}"/>
              </a:ext>
            </a:extLst>
          </p:cNvPr>
          <p:cNvSpPr/>
          <p:nvPr/>
        </p:nvSpPr>
        <p:spPr>
          <a:xfrm>
            <a:off x="4232276" y="1935003"/>
            <a:ext cx="2625724" cy="149399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02FE1-5354-F73E-D090-49B4AC2807FC}"/>
              </a:ext>
            </a:extLst>
          </p:cNvPr>
          <p:cNvSpPr/>
          <p:nvPr/>
        </p:nvSpPr>
        <p:spPr>
          <a:xfrm>
            <a:off x="4162425" y="3524250"/>
            <a:ext cx="5148943" cy="7017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D3CD-8EC4-F009-A729-07F29BA6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D43CA-B4B9-287A-B422-7B11D51850B0}"/>
              </a:ext>
            </a:extLst>
          </p:cNvPr>
          <p:cNvSpPr txBox="1"/>
          <p:nvPr/>
        </p:nvSpPr>
        <p:spPr>
          <a:xfrm>
            <a:off x="0" y="154253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94363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Problem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7EA1E45-200A-1076-1B30-FCFB5073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550" y="3286667"/>
            <a:ext cx="8470900" cy="10782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/>
              <a:t>Solving this constrained-optimization problem is NP-hard</a:t>
            </a:r>
          </a:p>
        </p:txBody>
      </p:sp>
    </p:spTree>
    <p:extLst>
      <p:ext uri="{BB962C8B-B14F-4D97-AF65-F5344CB8AC3E}">
        <p14:creationId xmlns:p14="http://schemas.microsoft.com/office/powerpoint/2010/main" val="3147411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281D-5FE0-56FE-3749-864A8200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967141"/>
            <a:ext cx="11424063" cy="2520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</a:rPr>
              <a:t>Build a lookup table </a:t>
            </a:r>
            <a:r>
              <a:rPr lang="en-US" sz="3600" i="1" dirty="0">
                <a:solidFill>
                  <a:srgbClr val="7030A0"/>
                </a:solidFill>
              </a:rPr>
              <a:t>offline</a:t>
            </a:r>
          </a:p>
          <a:p>
            <a:pPr marL="0" indent="0" algn="ctr">
              <a:buNone/>
            </a:pPr>
            <a:endParaRPr lang="en-US" sz="3600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</a:rPr>
              <a:t>to enable polynomial-time </a:t>
            </a:r>
            <a:r>
              <a:rPr lang="en-US" sz="3600" i="1" dirty="0">
                <a:solidFill>
                  <a:srgbClr val="7030A0"/>
                </a:solidFill>
              </a:rPr>
              <a:t>online </a:t>
            </a:r>
            <a:r>
              <a:rPr lang="en-US" sz="3600" dirty="0">
                <a:solidFill>
                  <a:srgbClr val="7030A0"/>
                </a:solidFill>
              </a:rPr>
              <a:t>compression in response to changes in available utilization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254-AACB-7CB1-C2BA-B77A2EC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9FD97-608F-8D2A-7B73-017546C9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26787-61BA-FF8B-EA94-204DBEFF3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208" y="1280664"/>
            <a:ext cx="6598417" cy="4898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287EB9-71CC-0072-B579-C0286885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66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Overhead of Task Period Reassignment</a:t>
            </a:r>
          </a:p>
        </p:txBody>
      </p:sp>
    </p:spTree>
    <p:extLst>
      <p:ext uri="{BB962C8B-B14F-4D97-AF65-F5344CB8AC3E}">
        <p14:creationId xmlns:p14="http://schemas.microsoft.com/office/powerpoint/2010/main" val="3492981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281D-5FE0-56FE-3749-864A8200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900" y="1967141"/>
            <a:ext cx="8229600" cy="2520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Georgia" panose="02040502050405020303" pitchFamily="18" charset="0"/>
              </a:rPr>
              <a:t>Case Study: ORB-SLAM3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254-AACB-7CB1-C2BA-B77A2EC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2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8FA3E-21DD-F124-39B8-FABCAF5E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DA697-FC3B-C330-E254-F34C6979F0FA}"/>
              </a:ext>
            </a:extLst>
          </p:cNvPr>
          <p:cNvSpPr txBox="1"/>
          <p:nvPr/>
        </p:nvSpPr>
        <p:spPr>
          <a:xfrm>
            <a:off x="683335" y="419363"/>
            <a:ext cx="10825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Selecting elastic constants to </a:t>
            </a:r>
            <a:r>
              <a:rPr lang="en-US" sz="2800" b="1" i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minimize result error </a:t>
            </a:r>
            <a:r>
              <a:rPr lang="en-US" sz="28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 the constraints of </a:t>
            </a:r>
            <a:r>
              <a:rPr lang="en-US" sz="280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schedulability</a:t>
            </a:r>
            <a:endParaRPr lang="en-US" sz="280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8C6BB-0742-9AE2-8B62-AD69E8D68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3" b="60005"/>
          <a:stretch/>
        </p:blipFill>
        <p:spPr>
          <a:xfrm>
            <a:off x="3219947" y="2286395"/>
            <a:ext cx="5752093" cy="157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A4AA3-B53B-4CD9-3AD8-325E1FF2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851" y="4343032"/>
            <a:ext cx="5402287" cy="15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1FDB93-02CE-A7F7-0750-BD3D9D7D1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746" y="2711134"/>
            <a:ext cx="4197104" cy="22860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7A94D-20F6-3B51-F0FF-25F782BD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B41D4-B2C2-16D3-7680-45ACC30B06C9}"/>
              </a:ext>
            </a:extLst>
          </p:cNvPr>
          <p:cNvGrpSpPr/>
          <p:nvPr/>
        </p:nvGrpSpPr>
        <p:grpSpPr>
          <a:xfrm>
            <a:off x="4009584" y="1964135"/>
            <a:ext cx="4197104" cy="3033004"/>
            <a:chOff x="4072644" y="1964135"/>
            <a:chExt cx="4197104" cy="30330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69F894-B870-273D-77BB-7DE24C1CD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2644" y="2711134"/>
              <a:ext cx="4197104" cy="228600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43FE65-F340-9C00-3388-D81EE21D212A}"/>
                </a:ext>
              </a:extLst>
            </p:cNvPr>
            <p:cNvSpPr txBox="1"/>
            <p:nvPr/>
          </p:nvSpPr>
          <p:spPr>
            <a:xfrm>
              <a:off x="4072644" y="1964135"/>
              <a:ext cx="4197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Verdana" panose="020B0604030504040204" pitchFamily="34" charset="0"/>
                  <a:ea typeface="Verdana" panose="020B0604030504040204" pitchFamily="34" charset="0"/>
                </a:rPr>
                <a:t>Camera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6419A00-D0E1-1E2C-44AC-6003EF5CEDB8}"/>
              </a:ext>
            </a:extLst>
          </p:cNvPr>
          <p:cNvSpPr txBox="1"/>
          <p:nvPr/>
        </p:nvSpPr>
        <p:spPr>
          <a:xfrm>
            <a:off x="7893296" y="1964135"/>
            <a:ext cx="419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</a:rPr>
              <a:t>Mapping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89B96F-0A00-9D5F-954B-97AFBA10A144}"/>
              </a:ext>
            </a:extLst>
          </p:cNvPr>
          <p:cNvGrpSpPr/>
          <p:nvPr/>
        </p:nvGrpSpPr>
        <p:grpSpPr>
          <a:xfrm>
            <a:off x="180340" y="1964135"/>
            <a:ext cx="4197104" cy="3039670"/>
            <a:chOff x="180340" y="1964135"/>
            <a:chExt cx="4197104" cy="30396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B9D53A-BA2F-6031-527A-58BBA90FB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340" y="2717800"/>
              <a:ext cx="4197104" cy="228600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965481-4ACD-342C-19CF-E016EE2AE258}"/>
                </a:ext>
              </a:extLst>
            </p:cNvPr>
            <p:cNvSpPr txBox="1"/>
            <p:nvPr/>
          </p:nvSpPr>
          <p:spPr>
            <a:xfrm>
              <a:off x="180340" y="1964135"/>
              <a:ext cx="4197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Verdana" panose="020B0604030504040204" pitchFamily="34" charset="0"/>
                  <a:ea typeface="Verdana" panose="020B0604030504040204" pitchFamily="34" charset="0"/>
                </a:rPr>
                <a:t>IMU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2EABDC-6159-37B0-1BFA-4C733C4340EE}"/>
                  </a:ext>
                </a:extLst>
              </p:cNvPr>
              <p:cNvSpPr txBox="1"/>
              <p:nvPr/>
            </p:nvSpPr>
            <p:spPr>
              <a:xfrm>
                <a:off x="1297891" y="604923"/>
                <a:ext cx="9596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Verdana" panose="020B0604030504040204" pitchFamily="34" charset="0"/>
                    <a:ea typeface="Verdana" panose="020B0604030504040204" pitchFamily="34" charset="0"/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3600">
                    <a:latin typeface="Verdana" panose="020B0604030504040204" pitchFamily="34" charset="0"/>
                    <a:ea typeface="Verdana" panose="020B0604030504040204" pitchFamily="34" charset="0"/>
                  </a:rPr>
                  <a:t>Relative Translational Error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2EABDC-6159-37B0-1BFA-4C733C43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91" y="604923"/>
                <a:ext cx="9596217" cy="646331"/>
              </a:xfrm>
              <a:prstGeom prst="rect">
                <a:avLst/>
              </a:prstGeom>
              <a:blipFill>
                <a:blip r:embed="rId6"/>
                <a:stretch>
                  <a:fillRect l="-197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069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BAD8F-F1F7-AAAE-C5D3-0480B6D6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913B4-D376-8AD4-5F1F-01CA6093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44" y="1758776"/>
            <a:ext cx="11982512" cy="3081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189AD-28B4-93E8-B3DB-0E951717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Quality of Produced Map</a:t>
            </a:r>
          </a:p>
        </p:txBody>
      </p:sp>
    </p:spTree>
    <p:extLst>
      <p:ext uri="{BB962C8B-B14F-4D97-AF65-F5344CB8AC3E}">
        <p14:creationId xmlns:p14="http://schemas.microsoft.com/office/powerpoint/2010/main" val="415791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8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281D-5FE0-56FE-3749-864A8200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900" y="1967141"/>
            <a:ext cx="8229600" cy="2520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Georgia" panose="02040502050405020303" pitchFamily="18" charset="0"/>
              </a:rPr>
              <a:t>Extensions Needed for Online Adaptation in ARM AR HUD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254-AACB-7CB1-C2BA-B77A2EC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7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CBC2-7378-B1AC-8CF7-9FDA288A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Multicore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5105-3963-9E0F-0D13-05103FBD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4121"/>
            <a:ext cx="10972800" cy="47294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Assume </a:t>
            </a:r>
            <a:r>
              <a:rPr lang="en-US" i="1" dirty="0">
                <a:latin typeface="Bookman Old Style" panose="02050604050505020204" pitchFamily="18" charset="0"/>
              </a:rPr>
              <a:t>m</a:t>
            </a:r>
            <a:r>
              <a:rPr lang="en-US" dirty="0"/>
              <a:t> processors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Fluid scheduling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/>
              <a:t>Global EDF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/>
              <a:t>Partitioned EDF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D9055-7784-8952-6753-8CD72A68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016C6-3D9F-C05B-A4B4-34BDBFFC8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849" y="2016710"/>
            <a:ext cx="2324301" cy="1158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95A8C-ECC8-4900-6A2A-6CFE8278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49" y="3175050"/>
            <a:ext cx="6767146" cy="1211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712BF3-BB86-A740-1B88-5682CC8C5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49" y="4391227"/>
            <a:ext cx="3375953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6E5B-B257-9D71-BB25-4F06291E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Dynamic Execution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C96E-3BE1-C482-D01E-DDE5C6C5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1"/>
            <a:ext cx="5170487" cy="4983164"/>
          </a:xfrm>
        </p:spPr>
        <p:txBody>
          <a:bodyPr/>
          <a:lstStyle/>
          <a:p>
            <a:r>
              <a:rPr lang="en-US" dirty="0"/>
              <a:t>Workloads depend on environment</a:t>
            </a:r>
          </a:p>
          <a:p>
            <a:endParaRPr lang="en-US" dirty="0"/>
          </a:p>
          <a:p>
            <a:r>
              <a:rPr lang="en-US" dirty="0"/>
              <a:t>Execution times vary with resource contention</a:t>
            </a:r>
          </a:p>
          <a:p>
            <a:endParaRPr lang="en-US" dirty="0"/>
          </a:p>
          <a:p>
            <a:r>
              <a:rPr lang="en-US" dirty="0"/>
              <a:t>Algorithm still inefficient in these scenarios</a:t>
            </a:r>
          </a:p>
          <a:p>
            <a:endParaRPr lang="en-US" dirty="0"/>
          </a:p>
          <a:p>
            <a:r>
              <a:rPr lang="en-US" dirty="0"/>
              <a:t>Up to 38 </a:t>
            </a:r>
            <a:r>
              <a:rPr lang="en-US" dirty="0" err="1"/>
              <a:t>ms</a:t>
            </a:r>
            <a:r>
              <a:rPr lang="en-US" dirty="0"/>
              <a:t> for 6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3C5B3-7966-069F-E28E-0E99D923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F139B-70A8-6369-0E3D-B3CF090B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287" y="1143000"/>
            <a:ext cx="5915025" cy="43910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CBC245-B301-81A0-4DB4-1F4EC6A759F5}"/>
              </a:ext>
            </a:extLst>
          </p:cNvPr>
          <p:cNvCxnSpPr/>
          <p:nvPr/>
        </p:nvCxnSpPr>
        <p:spPr>
          <a:xfrm>
            <a:off x="6884894" y="3334871"/>
            <a:ext cx="225911" cy="116182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9E3D-5B00-3FE0-F2D0-42179103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5AA2-C44B-DF90-8668-81D09BCB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800"/>
              </a:spcAft>
            </a:pPr>
            <a:r>
              <a:rPr lang="en-US" dirty="0"/>
              <a:t>ARM’s AR HUD presents several challenges</a:t>
            </a:r>
          </a:p>
          <a:p>
            <a:pPr>
              <a:spcAft>
                <a:spcPts val="2800"/>
              </a:spcAft>
            </a:pPr>
            <a:r>
              <a:rPr lang="en-US" dirty="0"/>
              <a:t>We focus on designing a dynamic scheduling policy</a:t>
            </a:r>
          </a:p>
          <a:p>
            <a:pPr>
              <a:spcAft>
                <a:spcPts val="2800"/>
              </a:spcAft>
            </a:pPr>
            <a:r>
              <a:rPr lang="en-US" dirty="0"/>
              <a:t>We propose to apply elastic scheduling for harmonic tasks</a:t>
            </a:r>
          </a:p>
          <a:p>
            <a:pPr>
              <a:spcAft>
                <a:spcPts val="2800"/>
              </a:spcAft>
            </a:pPr>
            <a:r>
              <a:rPr lang="en-US" dirty="0"/>
              <a:t>Needs to be extended to multiprocessor</a:t>
            </a:r>
          </a:p>
          <a:p>
            <a:pPr>
              <a:spcAft>
                <a:spcPts val="2800"/>
              </a:spcAft>
            </a:pPr>
            <a:r>
              <a:rPr lang="en-US" dirty="0"/>
              <a:t>Must consider dynamic execution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DE025-8447-1981-658F-FDFF483B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05E9B6-00A8-EAA1-8C54-14E96E250829}"/>
              </a:ext>
            </a:extLst>
          </p:cNvPr>
          <p:cNvSpPr/>
          <p:nvPr/>
        </p:nvSpPr>
        <p:spPr>
          <a:xfrm>
            <a:off x="107571" y="1129553"/>
            <a:ext cx="2872292" cy="24312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2ADA81-9C87-3C51-2128-8527332530D4}"/>
              </a:ext>
            </a:extLst>
          </p:cNvPr>
          <p:cNvSpPr/>
          <p:nvPr/>
        </p:nvSpPr>
        <p:spPr>
          <a:xfrm>
            <a:off x="2969111" y="204396"/>
            <a:ext cx="5572461" cy="32246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40E7E-4F56-5055-D104-E7586E9ED6D1}"/>
              </a:ext>
            </a:extLst>
          </p:cNvPr>
          <p:cNvSpPr txBox="1"/>
          <p:nvPr/>
        </p:nvSpPr>
        <p:spPr>
          <a:xfrm>
            <a:off x="8716084" y="244094"/>
            <a:ext cx="3454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</a:t>
            </a:r>
            <a:r>
              <a:rPr lang="en-US" sz="2400" baseline="30000" dirty="0"/>
              <a:t>2</a:t>
            </a:r>
            <a:r>
              <a:rPr lang="en-US" sz="2400" dirty="0"/>
              <a:t>SLAM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Vehicle orientation + trajectory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3D map of surroundings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Identify objects / features in map</a:t>
            </a:r>
          </a:p>
        </p:txBody>
      </p:sp>
    </p:spTree>
    <p:extLst>
      <p:ext uri="{BB962C8B-B14F-4D97-AF65-F5344CB8AC3E}">
        <p14:creationId xmlns:p14="http://schemas.microsoft.com/office/powerpoint/2010/main" val="5909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2ADA81-9C87-3C51-2128-8527332530D4}"/>
              </a:ext>
            </a:extLst>
          </p:cNvPr>
          <p:cNvSpPr/>
          <p:nvPr/>
        </p:nvSpPr>
        <p:spPr>
          <a:xfrm>
            <a:off x="191838" y="3926540"/>
            <a:ext cx="5208502" cy="128016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3B75E-B898-30DD-0C27-66E502728C9A}"/>
              </a:ext>
            </a:extLst>
          </p:cNvPr>
          <p:cNvSpPr txBox="1"/>
          <p:nvPr/>
        </p:nvSpPr>
        <p:spPr>
          <a:xfrm>
            <a:off x="7825355" y="258185"/>
            <a:ext cx="3963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Hopenet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Convolutional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4540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7C6204-20D4-1A16-D277-D6DE78693608}"/>
              </a:ext>
            </a:extLst>
          </p:cNvPr>
          <p:cNvSpPr/>
          <p:nvPr/>
        </p:nvSpPr>
        <p:spPr>
          <a:xfrm>
            <a:off x="5497150" y="3926540"/>
            <a:ext cx="3443650" cy="128016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9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9F42A-E66D-7B66-5AB1-E7DF4AD83642}"/>
              </a:ext>
            </a:extLst>
          </p:cNvPr>
          <p:cNvSpPr/>
          <p:nvPr/>
        </p:nvSpPr>
        <p:spPr>
          <a:xfrm>
            <a:off x="3098194" y="441063"/>
            <a:ext cx="3603820" cy="142001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D2449-7CE8-83E4-503D-A5EDFFA0E2A3}"/>
              </a:ext>
            </a:extLst>
          </p:cNvPr>
          <p:cNvSpPr txBox="1"/>
          <p:nvPr/>
        </p:nvSpPr>
        <p:spPr>
          <a:xfrm>
            <a:off x="9069981" y="618341"/>
            <a:ext cx="2512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30-60 fps</a:t>
            </a:r>
          </a:p>
        </p:txBody>
      </p:sp>
    </p:spTree>
    <p:extLst>
      <p:ext uri="{BB962C8B-B14F-4D97-AF65-F5344CB8AC3E}">
        <p14:creationId xmlns:p14="http://schemas.microsoft.com/office/powerpoint/2010/main" val="1609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DCC9-03CB-F1E6-7A0F-13A4F00C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EF32EA39-F53A-F7B9-1414-39B112AC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7" y="0"/>
            <a:ext cx="9075868" cy="623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9F42A-E66D-7B66-5AB1-E7DF4AD83642}"/>
              </a:ext>
            </a:extLst>
          </p:cNvPr>
          <p:cNvSpPr/>
          <p:nvPr/>
        </p:nvSpPr>
        <p:spPr>
          <a:xfrm>
            <a:off x="3098194" y="1871830"/>
            <a:ext cx="2194568" cy="142001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697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533</Words>
  <Application>Microsoft Office PowerPoint</Application>
  <PresentationFormat>Widescreen</PresentationFormat>
  <Paragraphs>142</Paragraphs>
  <Slides>33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Bookman Old Style</vt:lpstr>
      <vt:lpstr>Calibri</vt:lpstr>
      <vt:lpstr>Cambria Math</vt:lpstr>
      <vt:lpstr>Georgia</vt:lpstr>
      <vt:lpstr>Verdana</vt:lpstr>
      <vt:lpstr>1_Office Theme</vt:lpstr>
      <vt:lpstr>Elastic Scheduling for the ARM Augmented Reality Heads-Up Display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Challenge: Construct a Scheduling Policy</vt:lpstr>
      <vt:lpstr>PowerPoint Presentation</vt:lpstr>
      <vt:lpstr>PowerPoint Presentation</vt:lpstr>
      <vt:lpstr>Dataflow Imposes Harmonic Period Constraints</vt:lpstr>
      <vt:lpstr>PowerPoint Presentation</vt:lpstr>
      <vt:lpstr>Remainder of this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Overhead of Task Period Reassignment</vt:lpstr>
      <vt:lpstr>PowerPoint Presentation</vt:lpstr>
      <vt:lpstr>PowerPoint Presentation</vt:lpstr>
      <vt:lpstr>PowerPoint Presentation</vt:lpstr>
      <vt:lpstr>Quality of Produced Map</vt:lpstr>
      <vt:lpstr>PowerPoint Presentation</vt:lpstr>
      <vt:lpstr>Multicore Scheduling</vt:lpstr>
      <vt:lpstr>Dynamic Execution Times</vt:lpstr>
      <vt:lpstr>Takeaway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david_n_laura</dc:creator>
  <cp:lastModifiedBy>Marion Sudvarg</cp:lastModifiedBy>
  <cp:revision>3</cp:revision>
  <dcterms:created xsi:type="dcterms:W3CDTF">2016-01-21T02:03:40Z</dcterms:created>
  <dcterms:modified xsi:type="dcterms:W3CDTF">2024-08-03T17:36:36Z</dcterms:modified>
</cp:coreProperties>
</file>